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80" r:id="rId5"/>
    <p:sldId id="258" r:id="rId6"/>
    <p:sldId id="267" r:id="rId7"/>
    <p:sldId id="268" r:id="rId8"/>
    <p:sldId id="259" r:id="rId9"/>
    <p:sldId id="269" r:id="rId10"/>
    <p:sldId id="270" r:id="rId11"/>
    <p:sldId id="273" r:id="rId12"/>
    <p:sldId id="260" r:id="rId13"/>
    <p:sldId id="272" r:id="rId14"/>
    <p:sldId id="274" r:id="rId15"/>
    <p:sldId id="261" r:id="rId16"/>
    <p:sldId id="262" r:id="rId17"/>
    <p:sldId id="275" r:id="rId18"/>
    <p:sldId id="263" r:id="rId19"/>
    <p:sldId id="276" r:id="rId20"/>
    <p:sldId id="277" r:id="rId21"/>
    <p:sldId id="278" r:id="rId22"/>
    <p:sldId id="279" r:id="rId23"/>
    <p:sldId id="264" r:id="rId24"/>
    <p:sldId id="265" r:id="rId25"/>
    <p:sldId id="281" r:id="rId26"/>
    <p:sldId id="282" r:id="rId27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A43BCE-9A88-154F-BC1E-61C36E5497A7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1D81BB40-4B96-0949-BCCF-B8C2B3D66DCD}">
      <dgm:prSet phldrT="[Tekst]" custT="1"/>
      <dgm:spPr/>
      <dgm:t>
        <a:bodyPr/>
        <a:lstStyle/>
        <a:p>
          <a:r>
            <a:rPr lang="da-DK" sz="1200" dirty="0">
              <a:solidFill>
                <a:srgbClr val="000000"/>
              </a:solidFill>
            </a:rPr>
            <a:t>GODE MADSPILDS-RETTER</a:t>
          </a:r>
        </a:p>
      </dgm:t>
    </dgm:pt>
    <dgm:pt modelId="{C0244238-D4B5-274B-BD31-D14ABC2E4E14}" type="parTrans" cxnId="{860E2B74-C02D-A945-8A3F-1E8837817FCC}">
      <dgm:prSet/>
      <dgm:spPr/>
      <dgm:t>
        <a:bodyPr/>
        <a:lstStyle/>
        <a:p>
          <a:endParaRPr lang="da-DK"/>
        </a:p>
      </dgm:t>
    </dgm:pt>
    <dgm:pt modelId="{8C11B4BC-AD2C-6145-8385-B419469FC916}" type="sibTrans" cxnId="{860E2B74-C02D-A945-8A3F-1E8837817FCC}">
      <dgm:prSet/>
      <dgm:spPr/>
      <dgm:t>
        <a:bodyPr/>
        <a:lstStyle/>
        <a:p>
          <a:endParaRPr lang="da-DK"/>
        </a:p>
      </dgm:t>
    </dgm:pt>
    <dgm:pt modelId="{52B41861-0311-1747-9384-82F6785DEA9B}">
      <dgm:prSet phldrT="[Tekst]"/>
      <dgm:spPr/>
      <dgm:t>
        <a:bodyPr/>
        <a:lstStyle/>
        <a:p>
          <a:r>
            <a:rPr lang="da-DK" dirty="0" err="1">
              <a:solidFill>
                <a:srgbClr val="000000"/>
              </a:solidFill>
            </a:rPr>
            <a:t>Wokretter</a:t>
          </a:r>
          <a:endParaRPr lang="da-DK" dirty="0">
            <a:solidFill>
              <a:srgbClr val="000000"/>
            </a:solidFill>
          </a:endParaRPr>
        </a:p>
      </dgm:t>
    </dgm:pt>
    <dgm:pt modelId="{69E6EACC-4F91-7546-AAF0-C21CDA57AE64}" type="parTrans" cxnId="{67A32E5D-C78A-E143-862E-17B78333A84A}">
      <dgm:prSet/>
      <dgm:spPr/>
      <dgm:t>
        <a:bodyPr/>
        <a:lstStyle/>
        <a:p>
          <a:endParaRPr lang="da-DK"/>
        </a:p>
      </dgm:t>
    </dgm:pt>
    <dgm:pt modelId="{790EA71F-6D1F-7442-ABD9-233F0AAB3E9E}" type="sibTrans" cxnId="{67A32E5D-C78A-E143-862E-17B78333A84A}">
      <dgm:prSet/>
      <dgm:spPr/>
      <dgm:t>
        <a:bodyPr/>
        <a:lstStyle/>
        <a:p>
          <a:endParaRPr lang="da-DK"/>
        </a:p>
      </dgm:t>
    </dgm:pt>
    <dgm:pt modelId="{CE42848B-9F7C-224B-86E5-93C3998AA8ED}">
      <dgm:prSet phldrT="[Tekst]"/>
      <dgm:spPr/>
      <dgm:t>
        <a:bodyPr/>
        <a:lstStyle/>
        <a:p>
          <a:r>
            <a:rPr lang="da-DK" dirty="0">
              <a:solidFill>
                <a:srgbClr val="000000"/>
              </a:solidFill>
            </a:rPr>
            <a:t>Supper</a:t>
          </a:r>
        </a:p>
      </dgm:t>
    </dgm:pt>
    <dgm:pt modelId="{87724F6A-CE52-4A49-B610-251CB26DC86B}" type="parTrans" cxnId="{3ECA4E0A-E0C8-F542-A384-05A5C8607490}">
      <dgm:prSet/>
      <dgm:spPr/>
      <dgm:t>
        <a:bodyPr/>
        <a:lstStyle/>
        <a:p>
          <a:endParaRPr lang="da-DK"/>
        </a:p>
      </dgm:t>
    </dgm:pt>
    <dgm:pt modelId="{E9509872-3695-C444-86F2-458BF3DFB442}" type="sibTrans" cxnId="{3ECA4E0A-E0C8-F542-A384-05A5C8607490}">
      <dgm:prSet/>
      <dgm:spPr/>
      <dgm:t>
        <a:bodyPr/>
        <a:lstStyle/>
        <a:p>
          <a:endParaRPr lang="da-DK"/>
        </a:p>
      </dgm:t>
    </dgm:pt>
    <dgm:pt modelId="{1CEDCAE1-2B05-C24A-8A38-47D3D0FE561B}">
      <dgm:prSet phldrT="[Tekst]"/>
      <dgm:spPr/>
      <dgm:t>
        <a:bodyPr/>
        <a:lstStyle/>
        <a:p>
          <a:r>
            <a:rPr lang="da-DK" dirty="0">
              <a:solidFill>
                <a:srgbClr val="000000"/>
              </a:solidFill>
            </a:rPr>
            <a:t>Pasta</a:t>
          </a:r>
        </a:p>
      </dgm:t>
    </dgm:pt>
    <dgm:pt modelId="{0A0B1574-2F46-594A-B8FD-1BBA8EE0BC6A}" type="parTrans" cxnId="{13B65301-1D4A-4948-B695-EE9478262B7B}">
      <dgm:prSet/>
      <dgm:spPr/>
      <dgm:t>
        <a:bodyPr/>
        <a:lstStyle/>
        <a:p>
          <a:endParaRPr lang="da-DK"/>
        </a:p>
      </dgm:t>
    </dgm:pt>
    <dgm:pt modelId="{E4FB749E-817D-5447-942B-84592FC72F08}" type="sibTrans" cxnId="{13B65301-1D4A-4948-B695-EE9478262B7B}">
      <dgm:prSet/>
      <dgm:spPr/>
      <dgm:t>
        <a:bodyPr/>
        <a:lstStyle/>
        <a:p>
          <a:endParaRPr lang="da-DK"/>
        </a:p>
      </dgm:t>
    </dgm:pt>
    <dgm:pt modelId="{980F00D2-DA4D-B942-8779-9C635BDFF8D2}">
      <dgm:prSet phldrT="[Tekst]" custT="1"/>
      <dgm:spPr/>
      <dgm:t>
        <a:bodyPr/>
        <a:lstStyle/>
        <a:p>
          <a:r>
            <a:rPr lang="da-DK" sz="1600" dirty="0">
              <a:solidFill>
                <a:srgbClr val="000000"/>
              </a:solidFill>
            </a:rPr>
            <a:t>Tærter</a:t>
          </a:r>
          <a:endParaRPr lang="da-DK" sz="2000" dirty="0">
            <a:solidFill>
              <a:srgbClr val="000000"/>
            </a:solidFill>
          </a:endParaRPr>
        </a:p>
      </dgm:t>
    </dgm:pt>
    <dgm:pt modelId="{481EB9D1-64B3-794C-96B2-051A1FA10634}" type="parTrans" cxnId="{7A6C48ED-87A6-9945-8AF6-14A8D38F3A74}">
      <dgm:prSet/>
      <dgm:spPr/>
      <dgm:t>
        <a:bodyPr/>
        <a:lstStyle/>
        <a:p>
          <a:endParaRPr lang="da-DK"/>
        </a:p>
      </dgm:t>
    </dgm:pt>
    <dgm:pt modelId="{C524D0DC-8659-994E-A492-077DDFCDE92A}" type="sibTrans" cxnId="{7A6C48ED-87A6-9945-8AF6-14A8D38F3A74}">
      <dgm:prSet/>
      <dgm:spPr/>
      <dgm:t>
        <a:bodyPr/>
        <a:lstStyle/>
        <a:p>
          <a:endParaRPr lang="da-DK"/>
        </a:p>
      </dgm:t>
    </dgm:pt>
    <dgm:pt modelId="{C886C012-04D4-6E40-8EAD-EDDBFF817726}">
      <dgm:prSet/>
      <dgm:spPr/>
      <dgm:t>
        <a:bodyPr/>
        <a:lstStyle/>
        <a:p>
          <a:r>
            <a:rPr lang="da-DK" dirty="0">
              <a:solidFill>
                <a:srgbClr val="000000"/>
              </a:solidFill>
            </a:rPr>
            <a:t>Postejer</a:t>
          </a:r>
        </a:p>
      </dgm:t>
    </dgm:pt>
    <dgm:pt modelId="{ADC030B7-6251-A44B-94CF-9868C8437C4B}" type="parTrans" cxnId="{546D1605-3FD7-B542-B42E-BB9779651FBE}">
      <dgm:prSet/>
      <dgm:spPr/>
      <dgm:t>
        <a:bodyPr/>
        <a:lstStyle/>
        <a:p>
          <a:endParaRPr lang="da-DK"/>
        </a:p>
      </dgm:t>
    </dgm:pt>
    <dgm:pt modelId="{DC47B040-291A-A645-BB54-2CF72CB8DC68}" type="sibTrans" cxnId="{546D1605-3FD7-B542-B42E-BB9779651FBE}">
      <dgm:prSet/>
      <dgm:spPr/>
      <dgm:t>
        <a:bodyPr/>
        <a:lstStyle/>
        <a:p>
          <a:endParaRPr lang="da-DK"/>
        </a:p>
      </dgm:t>
    </dgm:pt>
    <dgm:pt modelId="{F85259FD-71D9-894F-A9EB-83016BCD7B2E}">
      <dgm:prSet/>
      <dgm:spPr/>
      <dgm:t>
        <a:bodyPr/>
        <a:lstStyle/>
        <a:p>
          <a:r>
            <a:rPr lang="da-DK" dirty="0">
              <a:solidFill>
                <a:srgbClr val="000000"/>
              </a:solidFill>
            </a:rPr>
            <a:t>Grove salater</a:t>
          </a:r>
        </a:p>
      </dgm:t>
    </dgm:pt>
    <dgm:pt modelId="{D02C2FC9-8391-8E4A-911F-0FE20E204F0D}" type="parTrans" cxnId="{1F0854A3-DED4-594D-98BA-1E57AFCB161A}">
      <dgm:prSet/>
      <dgm:spPr/>
      <dgm:t>
        <a:bodyPr/>
        <a:lstStyle/>
        <a:p>
          <a:endParaRPr lang="da-DK"/>
        </a:p>
      </dgm:t>
    </dgm:pt>
    <dgm:pt modelId="{E7C9DDE4-0176-5D41-8E34-446254BE4E63}" type="sibTrans" cxnId="{1F0854A3-DED4-594D-98BA-1E57AFCB161A}">
      <dgm:prSet/>
      <dgm:spPr/>
      <dgm:t>
        <a:bodyPr/>
        <a:lstStyle/>
        <a:p>
          <a:endParaRPr lang="da-DK"/>
        </a:p>
      </dgm:t>
    </dgm:pt>
    <dgm:pt modelId="{BEFBB7F6-B813-7747-8EF7-48903E957284}" type="pres">
      <dgm:prSet presAssocID="{ADA43BCE-9A88-154F-BC1E-61C36E5497A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1B36B0-BD4D-764A-9ABE-064372D3DFCF}" type="pres">
      <dgm:prSet presAssocID="{1D81BB40-4B96-0949-BCCF-B8C2B3D66DCD}" presName="centerShape" presStyleLbl="node0" presStyleIdx="0" presStyleCnt="1" custLinFactNeighborX="-726" custLinFactNeighborY="-552"/>
      <dgm:spPr/>
    </dgm:pt>
    <dgm:pt modelId="{F24935B1-D44C-1A46-BB55-63AE46D15960}" type="pres">
      <dgm:prSet presAssocID="{69E6EACC-4F91-7546-AAF0-C21CDA57AE64}" presName="Name9" presStyleLbl="parChTrans1D2" presStyleIdx="0" presStyleCnt="6"/>
      <dgm:spPr/>
    </dgm:pt>
    <dgm:pt modelId="{789F30AB-392B-F04C-8C03-AAD25B98F0F1}" type="pres">
      <dgm:prSet presAssocID="{69E6EACC-4F91-7546-AAF0-C21CDA57AE64}" presName="connTx" presStyleLbl="parChTrans1D2" presStyleIdx="0" presStyleCnt="6"/>
      <dgm:spPr/>
    </dgm:pt>
    <dgm:pt modelId="{63A5D3E6-3F20-C34F-A6A6-BA48F73D8D83}" type="pres">
      <dgm:prSet presAssocID="{52B41861-0311-1747-9384-82F6785DEA9B}" presName="node" presStyleLbl="node1" presStyleIdx="0" presStyleCnt="6">
        <dgm:presLayoutVars>
          <dgm:bulletEnabled val="1"/>
        </dgm:presLayoutVars>
      </dgm:prSet>
      <dgm:spPr/>
    </dgm:pt>
    <dgm:pt modelId="{D6CBE697-1A5D-314D-B189-8F3DB5B9A4C9}" type="pres">
      <dgm:prSet presAssocID="{ADC030B7-6251-A44B-94CF-9868C8437C4B}" presName="Name9" presStyleLbl="parChTrans1D2" presStyleIdx="1" presStyleCnt="6"/>
      <dgm:spPr/>
    </dgm:pt>
    <dgm:pt modelId="{4B3E35D3-7777-F148-8018-DDBBAB9B634B}" type="pres">
      <dgm:prSet presAssocID="{ADC030B7-6251-A44B-94CF-9868C8437C4B}" presName="connTx" presStyleLbl="parChTrans1D2" presStyleIdx="1" presStyleCnt="6"/>
      <dgm:spPr/>
    </dgm:pt>
    <dgm:pt modelId="{475F609F-0776-DE4A-A8AB-EF874A97709D}" type="pres">
      <dgm:prSet presAssocID="{C886C012-04D4-6E40-8EAD-EDDBFF817726}" presName="node" presStyleLbl="node1" presStyleIdx="1" presStyleCnt="6">
        <dgm:presLayoutVars>
          <dgm:bulletEnabled val="1"/>
        </dgm:presLayoutVars>
      </dgm:prSet>
      <dgm:spPr/>
    </dgm:pt>
    <dgm:pt modelId="{BB929F24-56E2-3040-B856-30FCA3C87725}" type="pres">
      <dgm:prSet presAssocID="{D02C2FC9-8391-8E4A-911F-0FE20E204F0D}" presName="Name9" presStyleLbl="parChTrans1D2" presStyleIdx="2" presStyleCnt="6"/>
      <dgm:spPr/>
    </dgm:pt>
    <dgm:pt modelId="{4583434C-9BD0-D34E-8813-C3F2F16CBD81}" type="pres">
      <dgm:prSet presAssocID="{D02C2FC9-8391-8E4A-911F-0FE20E204F0D}" presName="connTx" presStyleLbl="parChTrans1D2" presStyleIdx="2" presStyleCnt="6"/>
      <dgm:spPr/>
    </dgm:pt>
    <dgm:pt modelId="{B31D20DC-0ED8-AC4E-9120-F1BE1A5A3BF2}" type="pres">
      <dgm:prSet presAssocID="{F85259FD-71D9-894F-A9EB-83016BCD7B2E}" presName="node" presStyleLbl="node1" presStyleIdx="2" presStyleCnt="6">
        <dgm:presLayoutVars>
          <dgm:bulletEnabled val="1"/>
        </dgm:presLayoutVars>
      </dgm:prSet>
      <dgm:spPr/>
    </dgm:pt>
    <dgm:pt modelId="{22DCBB1F-4D79-AB4F-99FD-2FF17D5356C1}" type="pres">
      <dgm:prSet presAssocID="{87724F6A-CE52-4A49-B610-251CB26DC86B}" presName="Name9" presStyleLbl="parChTrans1D2" presStyleIdx="3" presStyleCnt="6"/>
      <dgm:spPr/>
    </dgm:pt>
    <dgm:pt modelId="{C9682F40-8201-8648-9F67-256295190692}" type="pres">
      <dgm:prSet presAssocID="{87724F6A-CE52-4A49-B610-251CB26DC86B}" presName="connTx" presStyleLbl="parChTrans1D2" presStyleIdx="3" presStyleCnt="6"/>
      <dgm:spPr/>
    </dgm:pt>
    <dgm:pt modelId="{EFE2DD0E-CBC2-DE4F-A91B-14724B732BD1}" type="pres">
      <dgm:prSet presAssocID="{CE42848B-9F7C-224B-86E5-93C3998AA8ED}" presName="node" presStyleLbl="node1" presStyleIdx="3" presStyleCnt="6" custRadScaleRad="97551" custRadScaleInc="-1441">
        <dgm:presLayoutVars>
          <dgm:bulletEnabled val="1"/>
        </dgm:presLayoutVars>
      </dgm:prSet>
      <dgm:spPr/>
    </dgm:pt>
    <dgm:pt modelId="{9B2782E9-032A-0A47-99D4-18F88CA12511}" type="pres">
      <dgm:prSet presAssocID="{0A0B1574-2F46-594A-B8FD-1BBA8EE0BC6A}" presName="Name9" presStyleLbl="parChTrans1D2" presStyleIdx="4" presStyleCnt="6"/>
      <dgm:spPr/>
    </dgm:pt>
    <dgm:pt modelId="{98B8667F-FD02-FB4C-8943-18FF35560ED8}" type="pres">
      <dgm:prSet presAssocID="{0A0B1574-2F46-594A-B8FD-1BBA8EE0BC6A}" presName="connTx" presStyleLbl="parChTrans1D2" presStyleIdx="4" presStyleCnt="6"/>
      <dgm:spPr/>
    </dgm:pt>
    <dgm:pt modelId="{E2C44977-0928-7545-8D96-99300A531974}" type="pres">
      <dgm:prSet presAssocID="{1CEDCAE1-2B05-C24A-8A38-47D3D0FE561B}" presName="node" presStyleLbl="node1" presStyleIdx="4" presStyleCnt="6">
        <dgm:presLayoutVars>
          <dgm:bulletEnabled val="1"/>
        </dgm:presLayoutVars>
      </dgm:prSet>
      <dgm:spPr/>
    </dgm:pt>
    <dgm:pt modelId="{188E2E7A-EB70-334D-A7D3-21DC1B9AF03A}" type="pres">
      <dgm:prSet presAssocID="{481EB9D1-64B3-794C-96B2-051A1FA10634}" presName="Name9" presStyleLbl="parChTrans1D2" presStyleIdx="5" presStyleCnt="6"/>
      <dgm:spPr/>
    </dgm:pt>
    <dgm:pt modelId="{F28A39F8-2773-FD44-8860-7664964AB6DA}" type="pres">
      <dgm:prSet presAssocID="{481EB9D1-64B3-794C-96B2-051A1FA10634}" presName="connTx" presStyleLbl="parChTrans1D2" presStyleIdx="5" presStyleCnt="6"/>
      <dgm:spPr/>
    </dgm:pt>
    <dgm:pt modelId="{22625510-91CE-7940-9C78-DC56908E40CE}" type="pres">
      <dgm:prSet presAssocID="{980F00D2-DA4D-B942-8779-9C635BDFF8D2}" presName="node" presStyleLbl="node1" presStyleIdx="5" presStyleCnt="6">
        <dgm:presLayoutVars>
          <dgm:bulletEnabled val="1"/>
        </dgm:presLayoutVars>
      </dgm:prSet>
      <dgm:spPr/>
    </dgm:pt>
  </dgm:ptLst>
  <dgm:cxnLst>
    <dgm:cxn modelId="{13B65301-1D4A-4948-B695-EE9478262B7B}" srcId="{1D81BB40-4B96-0949-BCCF-B8C2B3D66DCD}" destId="{1CEDCAE1-2B05-C24A-8A38-47D3D0FE561B}" srcOrd="4" destOrd="0" parTransId="{0A0B1574-2F46-594A-B8FD-1BBA8EE0BC6A}" sibTransId="{E4FB749E-817D-5447-942B-84592FC72F08}"/>
    <dgm:cxn modelId="{546D1605-3FD7-B542-B42E-BB9779651FBE}" srcId="{1D81BB40-4B96-0949-BCCF-B8C2B3D66DCD}" destId="{C886C012-04D4-6E40-8EAD-EDDBFF817726}" srcOrd="1" destOrd="0" parTransId="{ADC030B7-6251-A44B-94CF-9868C8437C4B}" sibTransId="{DC47B040-291A-A645-BB54-2CF72CB8DC68}"/>
    <dgm:cxn modelId="{3ECA4E0A-E0C8-F542-A384-05A5C8607490}" srcId="{1D81BB40-4B96-0949-BCCF-B8C2B3D66DCD}" destId="{CE42848B-9F7C-224B-86E5-93C3998AA8ED}" srcOrd="3" destOrd="0" parTransId="{87724F6A-CE52-4A49-B610-251CB26DC86B}" sibTransId="{E9509872-3695-C444-86F2-458BF3DFB442}"/>
    <dgm:cxn modelId="{8E0AEC0E-80D8-4B4A-B2E9-FDB13D8B6FF7}" type="presOf" srcId="{ADC030B7-6251-A44B-94CF-9868C8437C4B}" destId="{D6CBE697-1A5D-314D-B189-8F3DB5B9A4C9}" srcOrd="0" destOrd="0" presId="urn:microsoft.com/office/officeart/2005/8/layout/radial1"/>
    <dgm:cxn modelId="{CBF69917-BF39-094B-876F-D18988F1BE6A}" type="presOf" srcId="{52B41861-0311-1747-9384-82F6785DEA9B}" destId="{63A5D3E6-3F20-C34F-A6A6-BA48F73D8D83}" srcOrd="0" destOrd="0" presId="urn:microsoft.com/office/officeart/2005/8/layout/radial1"/>
    <dgm:cxn modelId="{16948F22-E9EB-B54E-BA5C-0747CA54FF42}" type="presOf" srcId="{CE42848B-9F7C-224B-86E5-93C3998AA8ED}" destId="{EFE2DD0E-CBC2-DE4F-A91B-14724B732BD1}" srcOrd="0" destOrd="0" presId="urn:microsoft.com/office/officeart/2005/8/layout/radial1"/>
    <dgm:cxn modelId="{B0E22423-EA66-7D49-BF6A-A2925EB1E67B}" type="presOf" srcId="{481EB9D1-64B3-794C-96B2-051A1FA10634}" destId="{188E2E7A-EB70-334D-A7D3-21DC1B9AF03A}" srcOrd="0" destOrd="0" presId="urn:microsoft.com/office/officeart/2005/8/layout/radial1"/>
    <dgm:cxn modelId="{B6AE8534-4861-1943-A11C-F4599D679C83}" type="presOf" srcId="{F85259FD-71D9-894F-A9EB-83016BCD7B2E}" destId="{B31D20DC-0ED8-AC4E-9120-F1BE1A5A3BF2}" srcOrd="0" destOrd="0" presId="urn:microsoft.com/office/officeart/2005/8/layout/radial1"/>
    <dgm:cxn modelId="{3349B03F-3495-0A40-8386-830E18A62CE3}" type="presOf" srcId="{ADA43BCE-9A88-154F-BC1E-61C36E5497A7}" destId="{BEFBB7F6-B813-7747-8EF7-48903E957284}" srcOrd="0" destOrd="0" presId="urn:microsoft.com/office/officeart/2005/8/layout/radial1"/>
    <dgm:cxn modelId="{67A32E5D-C78A-E143-862E-17B78333A84A}" srcId="{1D81BB40-4B96-0949-BCCF-B8C2B3D66DCD}" destId="{52B41861-0311-1747-9384-82F6785DEA9B}" srcOrd="0" destOrd="0" parTransId="{69E6EACC-4F91-7546-AAF0-C21CDA57AE64}" sibTransId="{790EA71F-6D1F-7442-ABD9-233F0AAB3E9E}"/>
    <dgm:cxn modelId="{034D685F-CCB4-E844-8617-6399CCB74BCA}" type="presOf" srcId="{0A0B1574-2F46-594A-B8FD-1BBA8EE0BC6A}" destId="{9B2782E9-032A-0A47-99D4-18F88CA12511}" srcOrd="0" destOrd="0" presId="urn:microsoft.com/office/officeart/2005/8/layout/radial1"/>
    <dgm:cxn modelId="{67E1F966-CA7B-F843-8F2F-370A5BD2F735}" type="presOf" srcId="{69E6EACC-4F91-7546-AAF0-C21CDA57AE64}" destId="{789F30AB-392B-F04C-8C03-AAD25B98F0F1}" srcOrd="1" destOrd="0" presId="urn:microsoft.com/office/officeart/2005/8/layout/radial1"/>
    <dgm:cxn modelId="{8DA51351-17E5-0144-A5C5-C6BA124B1DCB}" type="presOf" srcId="{0A0B1574-2F46-594A-B8FD-1BBA8EE0BC6A}" destId="{98B8667F-FD02-FB4C-8943-18FF35560ED8}" srcOrd="1" destOrd="0" presId="urn:microsoft.com/office/officeart/2005/8/layout/radial1"/>
    <dgm:cxn modelId="{860E2B74-C02D-A945-8A3F-1E8837817FCC}" srcId="{ADA43BCE-9A88-154F-BC1E-61C36E5497A7}" destId="{1D81BB40-4B96-0949-BCCF-B8C2B3D66DCD}" srcOrd="0" destOrd="0" parTransId="{C0244238-D4B5-274B-BD31-D14ABC2E4E14}" sibTransId="{8C11B4BC-AD2C-6145-8385-B419469FC916}"/>
    <dgm:cxn modelId="{5137EE74-6686-0C43-B510-E550826FEC36}" type="presOf" srcId="{D02C2FC9-8391-8E4A-911F-0FE20E204F0D}" destId="{4583434C-9BD0-D34E-8813-C3F2F16CBD81}" srcOrd="1" destOrd="0" presId="urn:microsoft.com/office/officeart/2005/8/layout/radial1"/>
    <dgm:cxn modelId="{539D8476-A6BE-4048-A15B-411D1AB43EB4}" type="presOf" srcId="{481EB9D1-64B3-794C-96B2-051A1FA10634}" destId="{F28A39F8-2773-FD44-8860-7664964AB6DA}" srcOrd="1" destOrd="0" presId="urn:microsoft.com/office/officeart/2005/8/layout/radial1"/>
    <dgm:cxn modelId="{314ECF87-5D75-ED49-8AB6-EAA2BCBEC2C5}" type="presOf" srcId="{980F00D2-DA4D-B942-8779-9C635BDFF8D2}" destId="{22625510-91CE-7940-9C78-DC56908E40CE}" srcOrd="0" destOrd="0" presId="urn:microsoft.com/office/officeart/2005/8/layout/radial1"/>
    <dgm:cxn modelId="{E062869F-5161-2F4E-A6DA-0F6A85B5FD68}" type="presOf" srcId="{D02C2FC9-8391-8E4A-911F-0FE20E204F0D}" destId="{BB929F24-56E2-3040-B856-30FCA3C87725}" srcOrd="0" destOrd="0" presId="urn:microsoft.com/office/officeart/2005/8/layout/radial1"/>
    <dgm:cxn modelId="{1F0854A3-DED4-594D-98BA-1E57AFCB161A}" srcId="{1D81BB40-4B96-0949-BCCF-B8C2B3D66DCD}" destId="{F85259FD-71D9-894F-A9EB-83016BCD7B2E}" srcOrd="2" destOrd="0" parTransId="{D02C2FC9-8391-8E4A-911F-0FE20E204F0D}" sibTransId="{E7C9DDE4-0176-5D41-8E34-446254BE4E63}"/>
    <dgm:cxn modelId="{EA665FB2-4187-9547-9310-AC7D1298F597}" type="presOf" srcId="{C886C012-04D4-6E40-8EAD-EDDBFF817726}" destId="{475F609F-0776-DE4A-A8AB-EF874A97709D}" srcOrd="0" destOrd="0" presId="urn:microsoft.com/office/officeart/2005/8/layout/radial1"/>
    <dgm:cxn modelId="{5BA3A1D1-B6CF-5B4E-B71B-B43B0C9E1117}" type="presOf" srcId="{ADC030B7-6251-A44B-94CF-9868C8437C4B}" destId="{4B3E35D3-7777-F148-8018-DDBBAB9B634B}" srcOrd="1" destOrd="0" presId="urn:microsoft.com/office/officeart/2005/8/layout/radial1"/>
    <dgm:cxn modelId="{803C1FD4-F06D-414F-9DB0-24D2162F31D8}" type="presOf" srcId="{87724F6A-CE52-4A49-B610-251CB26DC86B}" destId="{C9682F40-8201-8648-9F67-256295190692}" srcOrd="1" destOrd="0" presId="urn:microsoft.com/office/officeart/2005/8/layout/radial1"/>
    <dgm:cxn modelId="{694E5FD5-CFEB-944E-9E1C-8ACA99F7B7A0}" type="presOf" srcId="{69E6EACC-4F91-7546-AAF0-C21CDA57AE64}" destId="{F24935B1-D44C-1A46-BB55-63AE46D15960}" srcOrd="0" destOrd="0" presId="urn:microsoft.com/office/officeart/2005/8/layout/radial1"/>
    <dgm:cxn modelId="{7A6C48ED-87A6-9945-8AF6-14A8D38F3A74}" srcId="{1D81BB40-4B96-0949-BCCF-B8C2B3D66DCD}" destId="{980F00D2-DA4D-B942-8779-9C635BDFF8D2}" srcOrd="5" destOrd="0" parTransId="{481EB9D1-64B3-794C-96B2-051A1FA10634}" sibTransId="{C524D0DC-8659-994E-A492-077DDFCDE92A}"/>
    <dgm:cxn modelId="{A3A0F5F6-2D16-4745-B95D-768C30C75148}" type="presOf" srcId="{1D81BB40-4B96-0949-BCCF-B8C2B3D66DCD}" destId="{1A1B36B0-BD4D-764A-9ABE-064372D3DFCF}" srcOrd="0" destOrd="0" presId="urn:microsoft.com/office/officeart/2005/8/layout/radial1"/>
    <dgm:cxn modelId="{697D8FF8-C5DB-ED4A-9773-A2331C692B4A}" type="presOf" srcId="{1CEDCAE1-2B05-C24A-8A38-47D3D0FE561B}" destId="{E2C44977-0928-7545-8D96-99300A531974}" srcOrd="0" destOrd="0" presId="urn:microsoft.com/office/officeart/2005/8/layout/radial1"/>
    <dgm:cxn modelId="{76816CFA-EFD4-544B-A778-39D64C4EC956}" type="presOf" srcId="{87724F6A-CE52-4A49-B610-251CB26DC86B}" destId="{22DCBB1F-4D79-AB4F-99FD-2FF17D5356C1}" srcOrd="0" destOrd="0" presId="urn:microsoft.com/office/officeart/2005/8/layout/radial1"/>
    <dgm:cxn modelId="{F4C00D03-7F99-FC4A-8CCB-DED17B3EFDCB}" type="presParOf" srcId="{BEFBB7F6-B813-7747-8EF7-48903E957284}" destId="{1A1B36B0-BD4D-764A-9ABE-064372D3DFCF}" srcOrd="0" destOrd="0" presId="urn:microsoft.com/office/officeart/2005/8/layout/radial1"/>
    <dgm:cxn modelId="{6D911A83-4DFD-3A4C-BE78-D5A7DFBED943}" type="presParOf" srcId="{BEFBB7F6-B813-7747-8EF7-48903E957284}" destId="{F24935B1-D44C-1A46-BB55-63AE46D15960}" srcOrd="1" destOrd="0" presId="urn:microsoft.com/office/officeart/2005/8/layout/radial1"/>
    <dgm:cxn modelId="{6E7251A2-86D0-E24A-B982-71374090439F}" type="presParOf" srcId="{F24935B1-D44C-1A46-BB55-63AE46D15960}" destId="{789F30AB-392B-F04C-8C03-AAD25B98F0F1}" srcOrd="0" destOrd="0" presId="urn:microsoft.com/office/officeart/2005/8/layout/radial1"/>
    <dgm:cxn modelId="{194497B5-4226-3F48-A3ED-48286F1D9714}" type="presParOf" srcId="{BEFBB7F6-B813-7747-8EF7-48903E957284}" destId="{63A5D3E6-3F20-C34F-A6A6-BA48F73D8D83}" srcOrd="2" destOrd="0" presId="urn:microsoft.com/office/officeart/2005/8/layout/radial1"/>
    <dgm:cxn modelId="{592F8545-B868-494E-9655-A048D25A38F5}" type="presParOf" srcId="{BEFBB7F6-B813-7747-8EF7-48903E957284}" destId="{D6CBE697-1A5D-314D-B189-8F3DB5B9A4C9}" srcOrd="3" destOrd="0" presId="urn:microsoft.com/office/officeart/2005/8/layout/radial1"/>
    <dgm:cxn modelId="{C7AE38E7-34EF-2546-892D-5B1AB413F482}" type="presParOf" srcId="{D6CBE697-1A5D-314D-B189-8F3DB5B9A4C9}" destId="{4B3E35D3-7777-F148-8018-DDBBAB9B634B}" srcOrd="0" destOrd="0" presId="urn:microsoft.com/office/officeart/2005/8/layout/radial1"/>
    <dgm:cxn modelId="{0D448652-9C7E-C146-9873-9641A59A07B1}" type="presParOf" srcId="{BEFBB7F6-B813-7747-8EF7-48903E957284}" destId="{475F609F-0776-DE4A-A8AB-EF874A97709D}" srcOrd="4" destOrd="0" presId="urn:microsoft.com/office/officeart/2005/8/layout/radial1"/>
    <dgm:cxn modelId="{CAD2F1A0-3C2D-0047-96A8-37076143A08A}" type="presParOf" srcId="{BEFBB7F6-B813-7747-8EF7-48903E957284}" destId="{BB929F24-56E2-3040-B856-30FCA3C87725}" srcOrd="5" destOrd="0" presId="urn:microsoft.com/office/officeart/2005/8/layout/radial1"/>
    <dgm:cxn modelId="{B85EDC9A-04D0-8B4B-833A-E6FB27B06D5A}" type="presParOf" srcId="{BB929F24-56E2-3040-B856-30FCA3C87725}" destId="{4583434C-9BD0-D34E-8813-C3F2F16CBD81}" srcOrd="0" destOrd="0" presId="urn:microsoft.com/office/officeart/2005/8/layout/radial1"/>
    <dgm:cxn modelId="{93612AFC-61DD-4245-9E91-1E51E62219F6}" type="presParOf" srcId="{BEFBB7F6-B813-7747-8EF7-48903E957284}" destId="{B31D20DC-0ED8-AC4E-9120-F1BE1A5A3BF2}" srcOrd="6" destOrd="0" presId="urn:microsoft.com/office/officeart/2005/8/layout/radial1"/>
    <dgm:cxn modelId="{5E3ACE96-F6CB-AC4D-983C-D72100BC6D53}" type="presParOf" srcId="{BEFBB7F6-B813-7747-8EF7-48903E957284}" destId="{22DCBB1F-4D79-AB4F-99FD-2FF17D5356C1}" srcOrd="7" destOrd="0" presId="urn:microsoft.com/office/officeart/2005/8/layout/radial1"/>
    <dgm:cxn modelId="{85A1DCAA-DAFD-E345-BCF7-32A653B6AA84}" type="presParOf" srcId="{22DCBB1F-4D79-AB4F-99FD-2FF17D5356C1}" destId="{C9682F40-8201-8648-9F67-256295190692}" srcOrd="0" destOrd="0" presId="urn:microsoft.com/office/officeart/2005/8/layout/radial1"/>
    <dgm:cxn modelId="{BB947CF8-5E50-F049-8D6B-90AA5F0C2711}" type="presParOf" srcId="{BEFBB7F6-B813-7747-8EF7-48903E957284}" destId="{EFE2DD0E-CBC2-DE4F-A91B-14724B732BD1}" srcOrd="8" destOrd="0" presId="urn:microsoft.com/office/officeart/2005/8/layout/radial1"/>
    <dgm:cxn modelId="{9E609704-EADB-9A48-A7DA-241B3864910F}" type="presParOf" srcId="{BEFBB7F6-B813-7747-8EF7-48903E957284}" destId="{9B2782E9-032A-0A47-99D4-18F88CA12511}" srcOrd="9" destOrd="0" presId="urn:microsoft.com/office/officeart/2005/8/layout/radial1"/>
    <dgm:cxn modelId="{A61B40A1-E8DB-BB4D-A5FB-3E0BF1C6C1A0}" type="presParOf" srcId="{9B2782E9-032A-0A47-99D4-18F88CA12511}" destId="{98B8667F-FD02-FB4C-8943-18FF35560ED8}" srcOrd="0" destOrd="0" presId="urn:microsoft.com/office/officeart/2005/8/layout/radial1"/>
    <dgm:cxn modelId="{B5D2796D-9274-0448-B7BA-CEE70858A579}" type="presParOf" srcId="{BEFBB7F6-B813-7747-8EF7-48903E957284}" destId="{E2C44977-0928-7545-8D96-99300A531974}" srcOrd="10" destOrd="0" presId="urn:microsoft.com/office/officeart/2005/8/layout/radial1"/>
    <dgm:cxn modelId="{482FAB7D-2CA6-5349-892A-59A9A3E91A0D}" type="presParOf" srcId="{BEFBB7F6-B813-7747-8EF7-48903E957284}" destId="{188E2E7A-EB70-334D-A7D3-21DC1B9AF03A}" srcOrd="11" destOrd="0" presId="urn:microsoft.com/office/officeart/2005/8/layout/radial1"/>
    <dgm:cxn modelId="{42338C4D-CA6B-4341-A01E-2AE71C2FA007}" type="presParOf" srcId="{188E2E7A-EB70-334D-A7D3-21DC1B9AF03A}" destId="{F28A39F8-2773-FD44-8860-7664964AB6DA}" srcOrd="0" destOrd="0" presId="urn:microsoft.com/office/officeart/2005/8/layout/radial1"/>
    <dgm:cxn modelId="{FACA64B6-B821-E542-A688-16FE41103D73}" type="presParOf" srcId="{BEFBB7F6-B813-7747-8EF7-48903E957284}" destId="{22625510-91CE-7940-9C78-DC56908E40C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2B6E9-C222-4341-9DCE-B5490DB2876A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366820D-18A1-524B-9CD8-951B5A5DD5F6}">
      <dgm:prSet phldrT="[Tekst]"/>
      <dgm:spPr/>
      <dgm:t>
        <a:bodyPr/>
        <a:lstStyle/>
        <a:p>
          <a:r>
            <a:rPr lang="da-DK" dirty="0">
              <a:solidFill>
                <a:srgbClr val="000000"/>
              </a:solidFill>
            </a:rPr>
            <a:t>Pasta</a:t>
          </a:r>
        </a:p>
      </dgm:t>
    </dgm:pt>
    <dgm:pt modelId="{18260EE7-6490-1049-9C67-3207B4A8F804}" type="parTrans" cxnId="{3F2CB741-FE56-6A4C-9A17-70E696700DE4}">
      <dgm:prSet/>
      <dgm:spPr/>
      <dgm:t>
        <a:bodyPr/>
        <a:lstStyle/>
        <a:p>
          <a:endParaRPr lang="da-DK"/>
        </a:p>
      </dgm:t>
    </dgm:pt>
    <dgm:pt modelId="{950FBF0E-6C4B-F94F-814C-A7D15EB1DE8B}" type="sibTrans" cxnId="{3F2CB741-FE56-6A4C-9A17-70E696700DE4}">
      <dgm:prSet/>
      <dgm:spPr/>
      <dgm:t>
        <a:bodyPr/>
        <a:lstStyle/>
        <a:p>
          <a:endParaRPr lang="da-DK"/>
        </a:p>
      </dgm:t>
    </dgm:pt>
    <dgm:pt modelId="{E2E3DCA6-3FE2-B349-9C10-ABBD762CBA7E}">
      <dgm:prSet phldrT="[Tekst]"/>
      <dgm:spPr/>
      <dgm:t>
        <a:bodyPr/>
        <a:lstStyle/>
        <a:p>
          <a:r>
            <a:rPr lang="da-DK" dirty="0" err="1">
              <a:solidFill>
                <a:srgbClr val="000000"/>
              </a:solidFill>
            </a:rPr>
            <a:t>Aglio,olio</a:t>
          </a:r>
          <a:r>
            <a:rPr lang="da-DK" dirty="0">
              <a:solidFill>
                <a:srgbClr val="000000"/>
              </a:solidFill>
            </a:rPr>
            <a:t> i </a:t>
          </a:r>
          <a:r>
            <a:rPr lang="da-DK" dirty="0" err="1">
              <a:solidFill>
                <a:srgbClr val="000000"/>
              </a:solidFill>
            </a:rPr>
            <a:t>peperoncino</a:t>
          </a:r>
          <a:endParaRPr lang="da-DK" dirty="0">
            <a:solidFill>
              <a:srgbClr val="000000"/>
            </a:solidFill>
          </a:endParaRPr>
        </a:p>
      </dgm:t>
    </dgm:pt>
    <dgm:pt modelId="{B6D5D499-B94D-2444-B9A2-9FCC65D6824B}" type="parTrans" cxnId="{ED943A7C-B046-6A41-BA78-80F8B91207CC}">
      <dgm:prSet/>
      <dgm:spPr/>
      <dgm:t>
        <a:bodyPr/>
        <a:lstStyle/>
        <a:p>
          <a:endParaRPr lang="da-DK"/>
        </a:p>
      </dgm:t>
    </dgm:pt>
    <dgm:pt modelId="{A00CDF33-7917-814C-A9DB-5E6C2CF110F0}" type="sibTrans" cxnId="{ED943A7C-B046-6A41-BA78-80F8B91207CC}">
      <dgm:prSet/>
      <dgm:spPr/>
      <dgm:t>
        <a:bodyPr/>
        <a:lstStyle/>
        <a:p>
          <a:endParaRPr lang="da-DK"/>
        </a:p>
      </dgm:t>
    </dgm:pt>
    <dgm:pt modelId="{EFC63F20-7CCB-BB4C-BAE1-082964DBBF5D}">
      <dgm:prSet phldrT="[Tekst]"/>
      <dgm:spPr/>
      <dgm:t>
        <a:bodyPr/>
        <a:lstStyle/>
        <a:p>
          <a:r>
            <a:rPr lang="da-DK" dirty="0" err="1">
              <a:solidFill>
                <a:srgbClr val="000000"/>
              </a:solidFill>
            </a:rPr>
            <a:t>Soffritto</a:t>
          </a:r>
          <a:endParaRPr lang="da-DK" dirty="0">
            <a:solidFill>
              <a:srgbClr val="000000"/>
            </a:solidFill>
          </a:endParaRPr>
        </a:p>
      </dgm:t>
    </dgm:pt>
    <dgm:pt modelId="{B824D2EB-F807-0A4D-8C81-2F2AE54A8141}" type="parTrans" cxnId="{635DC4C5-0918-7741-980F-2ECC7CFF3A31}">
      <dgm:prSet/>
      <dgm:spPr/>
      <dgm:t>
        <a:bodyPr/>
        <a:lstStyle/>
        <a:p>
          <a:endParaRPr lang="da-DK"/>
        </a:p>
      </dgm:t>
    </dgm:pt>
    <dgm:pt modelId="{84245F36-7B71-C94A-9D39-ED53191C7A06}" type="sibTrans" cxnId="{635DC4C5-0918-7741-980F-2ECC7CFF3A31}">
      <dgm:prSet/>
      <dgm:spPr/>
      <dgm:t>
        <a:bodyPr/>
        <a:lstStyle/>
        <a:p>
          <a:endParaRPr lang="da-DK"/>
        </a:p>
      </dgm:t>
    </dgm:pt>
    <dgm:pt modelId="{4BD59C58-A1D8-3F49-BCF7-938C4A85B5BB}">
      <dgm:prSet phldrT="[Tekst]"/>
      <dgm:spPr/>
      <dgm:t>
        <a:bodyPr/>
        <a:lstStyle/>
        <a:p>
          <a:r>
            <a:rPr lang="da-DK" dirty="0">
              <a:solidFill>
                <a:srgbClr val="000000"/>
              </a:solidFill>
            </a:rPr>
            <a:t>Med ost</a:t>
          </a:r>
        </a:p>
      </dgm:t>
    </dgm:pt>
    <dgm:pt modelId="{ECDD38A6-84F3-1F44-A5D9-B800A64F9AB7}" type="parTrans" cxnId="{012FCBFF-E116-8641-8867-1271375118AF}">
      <dgm:prSet/>
      <dgm:spPr/>
      <dgm:t>
        <a:bodyPr/>
        <a:lstStyle/>
        <a:p>
          <a:endParaRPr lang="da-DK"/>
        </a:p>
      </dgm:t>
    </dgm:pt>
    <dgm:pt modelId="{F7A26F37-0632-C846-8E14-EFFE4EAFD131}" type="sibTrans" cxnId="{012FCBFF-E116-8641-8867-1271375118AF}">
      <dgm:prSet/>
      <dgm:spPr/>
      <dgm:t>
        <a:bodyPr/>
        <a:lstStyle/>
        <a:p>
          <a:endParaRPr lang="da-DK"/>
        </a:p>
      </dgm:t>
    </dgm:pt>
    <dgm:pt modelId="{3C49C415-963D-924C-BBBB-20C93FFB7C7D}">
      <dgm:prSet phldrT="[Tekst]"/>
      <dgm:spPr/>
      <dgm:t>
        <a:bodyPr/>
        <a:lstStyle/>
        <a:p>
          <a:r>
            <a:rPr lang="da-DK" dirty="0" err="1">
              <a:solidFill>
                <a:srgbClr val="000000"/>
              </a:solidFill>
            </a:rPr>
            <a:t>Crema</a:t>
          </a:r>
          <a:endParaRPr lang="da-DK" dirty="0">
            <a:solidFill>
              <a:srgbClr val="000000"/>
            </a:solidFill>
          </a:endParaRPr>
        </a:p>
      </dgm:t>
    </dgm:pt>
    <dgm:pt modelId="{720132D2-B795-3747-8FA5-D9F19F4BDDCA}" type="parTrans" cxnId="{E30F3720-12ED-1947-A683-EDC575F03061}">
      <dgm:prSet/>
      <dgm:spPr/>
      <dgm:t>
        <a:bodyPr/>
        <a:lstStyle/>
        <a:p>
          <a:endParaRPr lang="da-DK"/>
        </a:p>
      </dgm:t>
    </dgm:pt>
    <dgm:pt modelId="{58F33F3C-B4B0-9540-8008-85B19FF90AFC}" type="sibTrans" cxnId="{E30F3720-12ED-1947-A683-EDC575F03061}">
      <dgm:prSet/>
      <dgm:spPr/>
      <dgm:t>
        <a:bodyPr/>
        <a:lstStyle/>
        <a:p>
          <a:endParaRPr lang="da-DK"/>
        </a:p>
      </dgm:t>
    </dgm:pt>
    <dgm:pt modelId="{BFAB6FEC-A1DE-6141-832E-C8C68E1CD4E4}" type="pres">
      <dgm:prSet presAssocID="{DA82B6E9-C222-4341-9DCE-B5490DB2876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351BC96-5672-6F4F-8885-FCE98277DFF5}" type="pres">
      <dgm:prSet presAssocID="{8366820D-18A1-524B-9CD8-951B5A5DD5F6}" presName="centerShape" presStyleLbl="node0" presStyleIdx="0" presStyleCnt="1"/>
      <dgm:spPr/>
    </dgm:pt>
    <dgm:pt modelId="{2167BF8D-1BC8-1B44-8FB9-6251E240D64B}" type="pres">
      <dgm:prSet presAssocID="{B6D5D499-B94D-2444-B9A2-9FCC65D6824B}" presName="Name9" presStyleLbl="parChTrans1D2" presStyleIdx="0" presStyleCnt="4"/>
      <dgm:spPr/>
    </dgm:pt>
    <dgm:pt modelId="{8B76806D-15C8-0D4C-AD12-5396AD16211A}" type="pres">
      <dgm:prSet presAssocID="{B6D5D499-B94D-2444-B9A2-9FCC65D6824B}" presName="connTx" presStyleLbl="parChTrans1D2" presStyleIdx="0" presStyleCnt="4"/>
      <dgm:spPr/>
    </dgm:pt>
    <dgm:pt modelId="{3EB8D9D3-2B27-0F49-92CC-65CE25C404B5}" type="pres">
      <dgm:prSet presAssocID="{E2E3DCA6-3FE2-B349-9C10-ABBD762CBA7E}" presName="node" presStyleLbl="node1" presStyleIdx="0" presStyleCnt="4">
        <dgm:presLayoutVars>
          <dgm:bulletEnabled val="1"/>
        </dgm:presLayoutVars>
      </dgm:prSet>
      <dgm:spPr/>
    </dgm:pt>
    <dgm:pt modelId="{2CCD4487-277D-4E41-9066-E0CEE379EC01}" type="pres">
      <dgm:prSet presAssocID="{B824D2EB-F807-0A4D-8C81-2F2AE54A8141}" presName="Name9" presStyleLbl="parChTrans1D2" presStyleIdx="1" presStyleCnt="4"/>
      <dgm:spPr/>
    </dgm:pt>
    <dgm:pt modelId="{259010AD-2355-8C49-A4D7-09674CF9616B}" type="pres">
      <dgm:prSet presAssocID="{B824D2EB-F807-0A4D-8C81-2F2AE54A8141}" presName="connTx" presStyleLbl="parChTrans1D2" presStyleIdx="1" presStyleCnt="4"/>
      <dgm:spPr/>
    </dgm:pt>
    <dgm:pt modelId="{378D1F66-B48A-C645-95D6-CCA8BD7A5519}" type="pres">
      <dgm:prSet presAssocID="{EFC63F20-7CCB-BB4C-BAE1-082964DBBF5D}" presName="node" presStyleLbl="node1" presStyleIdx="1" presStyleCnt="4">
        <dgm:presLayoutVars>
          <dgm:bulletEnabled val="1"/>
        </dgm:presLayoutVars>
      </dgm:prSet>
      <dgm:spPr/>
    </dgm:pt>
    <dgm:pt modelId="{2C15644C-D8E2-334C-A768-1ADAD21819B2}" type="pres">
      <dgm:prSet presAssocID="{ECDD38A6-84F3-1F44-A5D9-B800A64F9AB7}" presName="Name9" presStyleLbl="parChTrans1D2" presStyleIdx="2" presStyleCnt="4"/>
      <dgm:spPr/>
    </dgm:pt>
    <dgm:pt modelId="{8263CA8E-291D-364B-A55E-49A8F989FBA8}" type="pres">
      <dgm:prSet presAssocID="{ECDD38A6-84F3-1F44-A5D9-B800A64F9AB7}" presName="connTx" presStyleLbl="parChTrans1D2" presStyleIdx="2" presStyleCnt="4"/>
      <dgm:spPr/>
    </dgm:pt>
    <dgm:pt modelId="{7394BAA4-3DB5-B344-9D50-3E8FF42D21B7}" type="pres">
      <dgm:prSet presAssocID="{4BD59C58-A1D8-3F49-BCF7-938C4A85B5BB}" presName="node" presStyleLbl="node1" presStyleIdx="2" presStyleCnt="4">
        <dgm:presLayoutVars>
          <dgm:bulletEnabled val="1"/>
        </dgm:presLayoutVars>
      </dgm:prSet>
      <dgm:spPr/>
    </dgm:pt>
    <dgm:pt modelId="{F5EC1322-EEE3-8B4E-B188-5FEC0CAA95E1}" type="pres">
      <dgm:prSet presAssocID="{720132D2-B795-3747-8FA5-D9F19F4BDDCA}" presName="Name9" presStyleLbl="parChTrans1D2" presStyleIdx="3" presStyleCnt="4"/>
      <dgm:spPr/>
    </dgm:pt>
    <dgm:pt modelId="{0432CF49-8DB9-8C4E-BADA-06B70C536051}" type="pres">
      <dgm:prSet presAssocID="{720132D2-B795-3747-8FA5-D9F19F4BDDCA}" presName="connTx" presStyleLbl="parChTrans1D2" presStyleIdx="3" presStyleCnt="4"/>
      <dgm:spPr/>
    </dgm:pt>
    <dgm:pt modelId="{29F05099-A95F-494A-8973-45C649CF9776}" type="pres">
      <dgm:prSet presAssocID="{3C49C415-963D-924C-BBBB-20C93FFB7C7D}" presName="node" presStyleLbl="node1" presStyleIdx="3" presStyleCnt="4">
        <dgm:presLayoutVars>
          <dgm:bulletEnabled val="1"/>
        </dgm:presLayoutVars>
      </dgm:prSet>
      <dgm:spPr/>
    </dgm:pt>
  </dgm:ptLst>
  <dgm:cxnLst>
    <dgm:cxn modelId="{E30F3720-12ED-1947-A683-EDC575F03061}" srcId="{8366820D-18A1-524B-9CD8-951B5A5DD5F6}" destId="{3C49C415-963D-924C-BBBB-20C93FFB7C7D}" srcOrd="3" destOrd="0" parTransId="{720132D2-B795-3747-8FA5-D9F19F4BDDCA}" sibTransId="{58F33F3C-B4B0-9540-8008-85B19FF90AFC}"/>
    <dgm:cxn modelId="{1353E326-007A-A041-BD55-A3DA6CC24EDE}" type="presOf" srcId="{B824D2EB-F807-0A4D-8C81-2F2AE54A8141}" destId="{259010AD-2355-8C49-A4D7-09674CF9616B}" srcOrd="1" destOrd="0" presId="urn:microsoft.com/office/officeart/2005/8/layout/radial1"/>
    <dgm:cxn modelId="{3F2CB741-FE56-6A4C-9A17-70E696700DE4}" srcId="{DA82B6E9-C222-4341-9DCE-B5490DB2876A}" destId="{8366820D-18A1-524B-9CD8-951B5A5DD5F6}" srcOrd="0" destOrd="0" parTransId="{18260EE7-6490-1049-9C67-3207B4A8F804}" sibTransId="{950FBF0E-6C4B-F94F-814C-A7D15EB1DE8B}"/>
    <dgm:cxn modelId="{8BB9A343-828B-0145-8D29-60A6A3A70269}" type="presOf" srcId="{720132D2-B795-3747-8FA5-D9F19F4BDDCA}" destId="{F5EC1322-EEE3-8B4E-B188-5FEC0CAA95E1}" srcOrd="0" destOrd="0" presId="urn:microsoft.com/office/officeart/2005/8/layout/radial1"/>
    <dgm:cxn modelId="{4B43224F-08C2-574F-81FC-2BFF9FBED094}" type="presOf" srcId="{ECDD38A6-84F3-1F44-A5D9-B800A64F9AB7}" destId="{2C15644C-D8E2-334C-A768-1ADAD21819B2}" srcOrd="0" destOrd="0" presId="urn:microsoft.com/office/officeart/2005/8/layout/radial1"/>
    <dgm:cxn modelId="{72C26B73-46BB-8246-8C17-3258DFFEE872}" type="presOf" srcId="{8366820D-18A1-524B-9CD8-951B5A5DD5F6}" destId="{9351BC96-5672-6F4F-8885-FCE98277DFF5}" srcOrd="0" destOrd="0" presId="urn:microsoft.com/office/officeart/2005/8/layout/radial1"/>
    <dgm:cxn modelId="{D2186075-9FBC-3C41-8CB4-0122DA8C85ED}" type="presOf" srcId="{B6D5D499-B94D-2444-B9A2-9FCC65D6824B}" destId="{8B76806D-15C8-0D4C-AD12-5396AD16211A}" srcOrd="1" destOrd="0" presId="urn:microsoft.com/office/officeart/2005/8/layout/radial1"/>
    <dgm:cxn modelId="{ED943A7C-B046-6A41-BA78-80F8B91207CC}" srcId="{8366820D-18A1-524B-9CD8-951B5A5DD5F6}" destId="{E2E3DCA6-3FE2-B349-9C10-ABBD762CBA7E}" srcOrd="0" destOrd="0" parTransId="{B6D5D499-B94D-2444-B9A2-9FCC65D6824B}" sibTransId="{A00CDF33-7917-814C-A9DB-5E6C2CF110F0}"/>
    <dgm:cxn modelId="{F85C7B82-8323-E743-9247-DC9585EAF182}" type="presOf" srcId="{ECDD38A6-84F3-1F44-A5D9-B800A64F9AB7}" destId="{8263CA8E-291D-364B-A55E-49A8F989FBA8}" srcOrd="1" destOrd="0" presId="urn:microsoft.com/office/officeart/2005/8/layout/radial1"/>
    <dgm:cxn modelId="{60DBA582-BCE8-5349-94E7-A83EC0A9DB52}" type="presOf" srcId="{3C49C415-963D-924C-BBBB-20C93FFB7C7D}" destId="{29F05099-A95F-494A-8973-45C649CF9776}" srcOrd="0" destOrd="0" presId="urn:microsoft.com/office/officeart/2005/8/layout/radial1"/>
    <dgm:cxn modelId="{C942F888-D86C-2949-87FA-C7AC369A848E}" type="presOf" srcId="{DA82B6E9-C222-4341-9DCE-B5490DB2876A}" destId="{BFAB6FEC-A1DE-6141-832E-C8C68E1CD4E4}" srcOrd="0" destOrd="0" presId="urn:microsoft.com/office/officeart/2005/8/layout/radial1"/>
    <dgm:cxn modelId="{3E808F9A-6FB5-0848-9631-763AFC9B85DE}" type="presOf" srcId="{B6D5D499-B94D-2444-B9A2-9FCC65D6824B}" destId="{2167BF8D-1BC8-1B44-8FB9-6251E240D64B}" srcOrd="0" destOrd="0" presId="urn:microsoft.com/office/officeart/2005/8/layout/radial1"/>
    <dgm:cxn modelId="{BF9AEA9E-8DC7-E946-A8EC-696F222777DA}" type="presOf" srcId="{E2E3DCA6-3FE2-B349-9C10-ABBD762CBA7E}" destId="{3EB8D9D3-2B27-0F49-92CC-65CE25C404B5}" srcOrd="0" destOrd="0" presId="urn:microsoft.com/office/officeart/2005/8/layout/radial1"/>
    <dgm:cxn modelId="{30371FB8-DC09-1140-A2EF-09CE176908A4}" type="presOf" srcId="{4BD59C58-A1D8-3F49-BCF7-938C4A85B5BB}" destId="{7394BAA4-3DB5-B344-9D50-3E8FF42D21B7}" srcOrd="0" destOrd="0" presId="urn:microsoft.com/office/officeart/2005/8/layout/radial1"/>
    <dgm:cxn modelId="{635DC4C5-0918-7741-980F-2ECC7CFF3A31}" srcId="{8366820D-18A1-524B-9CD8-951B5A5DD5F6}" destId="{EFC63F20-7CCB-BB4C-BAE1-082964DBBF5D}" srcOrd="1" destOrd="0" parTransId="{B824D2EB-F807-0A4D-8C81-2F2AE54A8141}" sibTransId="{84245F36-7B71-C94A-9D39-ED53191C7A06}"/>
    <dgm:cxn modelId="{7F3559E0-8DF8-D845-AF28-2CA63BC84B88}" type="presOf" srcId="{EFC63F20-7CCB-BB4C-BAE1-082964DBBF5D}" destId="{378D1F66-B48A-C645-95D6-CCA8BD7A5519}" srcOrd="0" destOrd="0" presId="urn:microsoft.com/office/officeart/2005/8/layout/radial1"/>
    <dgm:cxn modelId="{4F1D1FF5-F834-FD47-8F20-F4EB48FC5DF2}" type="presOf" srcId="{B824D2EB-F807-0A4D-8C81-2F2AE54A8141}" destId="{2CCD4487-277D-4E41-9066-E0CEE379EC01}" srcOrd="0" destOrd="0" presId="urn:microsoft.com/office/officeart/2005/8/layout/radial1"/>
    <dgm:cxn modelId="{9E4D9BF7-C1FD-3040-964D-09A163DD3018}" type="presOf" srcId="{720132D2-B795-3747-8FA5-D9F19F4BDDCA}" destId="{0432CF49-8DB9-8C4E-BADA-06B70C536051}" srcOrd="1" destOrd="0" presId="urn:microsoft.com/office/officeart/2005/8/layout/radial1"/>
    <dgm:cxn modelId="{012FCBFF-E116-8641-8867-1271375118AF}" srcId="{8366820D-18A1-524B-9CD8-951B5A5DD5F6}" destId="{4BD59C58-A1D8-3F49-BCF7-938C4A85B5BB}" srcOrd="2" destOrd="0" parTransId="{ECDD38A6-84F3-1F44-A5D9-B800A64F9AB7}" sibTransId="{F7A26F37-0632-C846-8E14-EFFE4EAFD131}"/>
    <dgm:cxn modelId="{C399F37D-9096-CB48-B500-68932253DC53}" type="presParOf" srcId="{BFAB6FEC-A1DE-6141-832E-C8C68E1CD4E4}" destId="{9351BC96-5672-6F4F-8885-FCE98277DFF5}" srcOrd="0" destOrd="0" presId="urn:microsoft.com/office/officeart/2005/8/layout/radial1"/>
    <dgm:cxn modelId="{D3103F9B-E720-6844-8F57-3D83723EEED5}" type="presParOf" srcId="{BFAB6FEC-A1DE-6141-832E-C8C68E1CD4E4}" destId="{2167BF8D-1BC8-1B44-8FB9-6251E240D64B}" srcOrd="1" destOrd="0" presId="urn:microsoft.com/office/officeart/2005/8/layout/radial1"/>
    <dgm:cxn modelId="{7DB11366-74A3-F249-B0C5-1FAD02671045}" type="presParOf" srcId="{2167BF8D-1BC8-1B44-8FB9-6251E240D64B}" destId="{8B76806D-15C8-0D4C-AD12-5396AD16211A}" srcOrd="0" destOrd="0" presId="urn:microsoft.com/office/officeart/2005/8/layout/radial1"/>
    <dgm:cxn modelId="{A5014E79-E922-1E40-B114-AE4FE48C8B04}" type="presParOf" srcId="{BFAB6FEC-A1DE-6141-832E-C8C68E1CD4E4}" destId="{3EB8D9D3-2B27-0F49-92CC-65CE25C404B5}" srcOrd="2" destOrd="0" presId="urn:microsoft.com/office/officeart/2005/8/layout/radial1"/>
    <dgm:cxn modelId="{16771F82-112A-AE44-92ED-3039A4838DE6}" type="presParOf" srcId="{BFAB6FEC-A1DE-6141-832E-C8C68E1CD4E4}" destId="{2CCD4487-277D-4E41-9066-E0CEE379EC01}" srcOrd="3" destOrd="0" presId="urn:microsoft.com/office/officeart/2005/8/layout/radial1"/>
    <dgm:cxn modelId="{73E90673-50DE-314B-9DCC-1259643C9C22}" type="presParOf" srcId="{2CCD4487-277D-4E41-9066-E0CEE379EC01}" destId="{259010AD-2355-8C49-A4D7-09674CF9616B}" srcOrd="0" destOrd="0" presId="urn:microsoft.com/office/officeart/2005/8/layout/radial1"/>
    <dgm:cxn modelId="{816F5C67-7583-AE4D-9E8C-FB568057D3E3}" type="presParOf" srcId="{BFAB6FEC-A1DE-6141-832E-C8C68E1CD4E4}" destId="{378D1F66-B48A-C645-95D6-CCA8BD7A5519}" srcOrd="4" destOrd="0" presId="urn:microsoft.com/office/officeart/2005/8/layout/radial1"/>
    <dgm:cxn modelId="{A21885C1-2383-6E4F-B56F-6BF675A3B644}" type="presParOf" srcId="{BFAB6FEC-A1DE-6141-832E-C8C68E1CD4E4}" destId="{2C15644C-D8E2-334C-A768-1ADAD21819B2}" srcOrd="5" destOrd="0" presId="urn:microsoft.com/office/officeart/2005/8/layout/radial1"/>
    <dgm:cxn modelId="{9A705F41-2C67-B941-A8EE-6B2EC01AE34A}" type="presParOf" srcId="{2C15644C-D8E2-334C-A768-1ADAD21819B2}" destId="{8263CA8E-291D-364B-A55E-49A8F989FBA8}" srcOrd="0" destOrd="0" presId="urn:microsoft.com/office/officeart/2005/8/layout/radial1"/>
    <dgm:cxn modelId="{F33C9CE4-036C-B44B-92DA-76104B4EB4B1}" type="presParOf" srcId="{BFAB6FEC-A1DE-6141-832E-C8C68E1CD4E4}" destId="{7394BAA4-3DB5-B344-9D50-3E8FF42D21B7}" srcOrd="6" destOrd="0" presId="urn:microsoft.com/office/officeart/2005/8/layout/radial1"/>
    <dgm:cxn modelId="{8E1B28D5-9839-8D48-AFAA-DB7550BF493D}" type="presParOf" srcId="{BFAB6FEC-A1DE-6141-832E-C8C68E1CD4E4}" destId="{F5EC1322-EEE3-8B4E-B188-5FEC0CAA95E1}" srcOrd="7" destOrd="0" presId="urn:microsoft.com/office/officeart/2005/8/layout/radial1"/>
    <dgm:cxn modelId="{89C6686E-07B7-AE49-B9F6-01D5CC0FAE08}" type="presParOf" srcId="{F5EC1322-EEE3-8B4E-B188-5FEC0CAA95E1}" destId="{0432CF49-8DB9-8C4E-BADA-06B70C536051}" srcOrd="0" destOrd="0" presId="urn:microsoft.com/office/officeart/2005/8/layout/radial1"/>
    <dgm:cxn modelId="{0E4104CB-F572-5547-BC4E-F1650BE2908F}" type="presParOf" srcId="{BFAB6FEC-A1DE-6141-832E-C8C68E1CD4E4}" destId="{29F05099-A95F-494A-8973-45C649CF977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B36B0-BD4D-764A-9ABE-064372D3DFCF}">
      <dsp:nvSpPr>
        <dsp:cNvPr id="0" name=""/>
        <dsp:cNvSpPr/>
      </dsp:nvSpPr>
      <dsp:spPr>
        <a:xfrm>
          <a:off x="3463225" y="1617088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solidFill>
                <a:srgbClr val="000000"/>
              </a:solidFill>
            </a:rPr>
            <a:t>GODE MADSPILDS-RETTER</a:t>
          </a:r>
        </a:p>
      </dsp:txBody>
      <dsp:txXfrm>
        <a:off x="3647123" y="1800986"/>
        <a:ext cx="887941" cy="887941"/>
      </dsp:txXfrm>
    </dsp:sp>
    <dsp:sp modelId="{F24935B1-D44C-1A46-BB55-63AE46D15960}">
      <dsp:nvSpPr>
        <dsp:cNvPr id="0" name=""/>
        <dsp:cNvSpPr/>
      </dsp:nvSpPr>
      <dsp:spPr>
        <a:xfrm rot="16250470">
          <a:off x="3923421" y="1423917"/>
          <a:ext cx="35905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59050" y="137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4093970" y="1428673"/>
        <a:ext cx="17952" cy="17952"/>
      </dsp:txXfrm>
    </dsp:sp>
    <dsp:sp modelId="{63A5D3E6-3F20-C34F-A6A6-BA48F73D8D83}">
      <dsp:nvSpPr>
        <dsp:cNvPr id="0" name=""/>
        <dsp:cNvSpPr/>
      </dsp:nvSpPr>
      <dsp:spPr>
        <a:xfrm>
          <a:off x="3486931" y="2474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 err="1">
              <a:solidFill>
                <a:srgbClr val="000000"/>
              </a:solidFill>
            </a:rPr>
            <a:t>Wokretter</a:t>
          </a:r>
          <a:endParaRPr lang="da-DK" sz="1600" kern="1200" dirty="0">
            <a:solidFill>
              <a:srgbClr val="000000"/>
            </a:solidFill>
          </a:endParaRPr>
        </a:p>
      </dsp:txBody>
      <dsp:txXfrm>
        <a:off x="3670829" y="186372"/>
        <a:ext cx="887941" cy="887941"/>
      </dsp:txXfrm>
    </dsp:sp>
    <dsp:sp modelId="{D6CBE697-1A5D-314D-B189-8F3DB5B9A4C9}">
      <dsp:nvSpPr>
        <dsp:cNvPr id="0" name=""/>
        <dsp:cNvSpPr/>
      </dsp:nvSpPr>
      <dsp:spPr>
        <a:xfrm rot="19857416">
          <a:off x="4615576" y="1832076"/>
          <a:ext cx="388647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88647" y="137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4800183" y="1836093"/>
        <a:ext cx="19432" cy="19432"/>
      </dsp:txXfrm>
    </dsp:sp>
    <dsp:sp modelId="{475F609F-0776-DE4A-A8AB-EF874A97709D}">
      <dsp:nvSpPr>
        <dsp:cNvPr id="0" name=""/>
        <dsp:cNvSpPr/>
      </dsp:nvSpPr>
      <dsp:spPr>
        <a:xfrm>
          <a:off x="4900837" y="818793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0000"/>
              </a:solidFill>
            </a:rPr>
            <a:t>Postejer</a:t>
          </a:r>
        </a:p>
      </dsp:txBody>
      <dsp:txXfrm>
        <a:off x="5084735" y="1002691"/>
        <a:ext cx="887941" cy="887941"/>
      </dsp:txXfrm>
    </dsp:sp>
    <dsp:sp modelId="{BB929F24-56E2-3040-B856-30FCA3C87725}">
      <dsp:nvSpPr>
        <dsp:cNvPr id="0" name=""/>
        <dsp:cNvSpPr/>
      </dsp:nvSpPr>
      <dsp:spPr>
        <a:xfrm rot="1807769">
          <a:off x="4606676" y="2648395"/>
          <a:ext cx="406447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406447" y="137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4799738" y="2651967"/>
        <a:ext cx="20322" cy="20322"/>
      </dsp:txXfrm>
    </dsp:sp>
    <dsp:sp modelId="{B31D20DC-0ED8-AC4E-9120-F1BE1A5A3BF2}">
      <dsp:nvSpPr>
        <dsp:cNvPr id="0" name=""/>
        <dsp:cNvSpPr/>
      </dsp:nvSpPr>
      <dsp:spPr>
        <a:xfrm>
          <a:off x="4900837" y="2451431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0000"/>
              </a:solidFill>
            </a:rPr>
            <a:t>Grove salater</a:t>
          </a:r>
        </a:p>
      </dsp:txBody>
      <dsp:txXfrm>
        <a:off x="5084735" y="2635329"/>
        <a:ext cx="887941" cy="887941"/>
      </dsp:txXfrm>
    </dsp:sp>
    <dsp:sp modelId="{22DCBB1F-4D79-AB4F-99FD-2FF17D5356C1}">
      <dsp:nvSpPr>
        <dsp:cNvPr id="0" name=""/>
        <dsp:cNvSpPr/>
      </dsp:nvSpPr>
      <dsp:spPr>
        <a:xfrm rot="5323766">
          <a:off x="3931309" y="3036541"/>
          <a:ext cx="355292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55292" y="137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4100073" y="3041391"/>
        <a:ext cx="17764" cy="17764"/>
      </dsp:txXfrm>
    </dsp:sp>
    <dsp:sp modelId="{EFE2DD0E-CBC2-DE4F-A91B-14724B732BD1}">
      <dsp:nvSpPr>
        <dsp:cNvPr id="0" name=""/>
        <dsp:cNvSpPr/>
      </dsp:nvSpPr>
      <dsp:spPr>
        <a:xfrm>
          <a:off x="3498947" y="3227722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0000"/>
              </a:solidFill>
            </a:rPr>
            <a:t>Supper</a:t>
          </a:r>
        </a:p>
      </dsp:txBody>
      <dsp:txXfrm>
        <a:off x="3682845" y="3411620"/>
        <a:ext cx="887941" cy="887941"/>
      </dsp:txXfrm>
    </dsp:sp>
    <dsp:sp modelId="{9B2782E9-032A-0A47-99D4-18F88CA12511}">
      <dsp:nvSpPr>
        <dsp:cNvPr id="0" name=""/>
        <dsp:cNvSpPr/>
      </dsp:nvSpPr>
      <dsp:spPr>
        <a:xfrm rot="8941769">
          <a:off x="3213186" y="2648395"/>
          <a:ext cx="365615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65615" y="137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 rot="10800000">
        <a:off x="3386853" y="2652988"/>
        <a:ext cx="18280" cy="18280"/>
      </dsp:txXfrm>
    </dsp:sp>
    <dsp:sp modelId="{E2C44977-0928-7545-8D96-99300A531974}">
      <dsp:nvSpPr>
        <dsp:cNvPr id="0" name=""/>
        <dsp:cNvSpPr/>
      </dsp:nvSpPr>
      <dsp:spPr>
        <a:xfrm>
          <a:off x="2073025" y="2451431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0000"/>
              </a:solidFill>
            </a:rPr>
            <a:t>Pasta</a:t>
          </a:r>
        </a:p>
      </dsp:txBody>
      <dsp:txXfrm>
        <a:off x="2256923" y="2635329"/>
        <a:ext cx="887941" cy="887941"/>
      </dsp:txXfrm>
    </dsp:sp>
    <dsp:sp modelId="{188E2E7A-EB70-334D-A7D3-21DC1B9AF03A}">
      <dsp:nvSpPr>
        <dsp:cNvPr id="0" name=""/>
        <dsp:cNvSpPr/>
      </dsp:nvSpPr>
      <dsp:spPr>
        <a:xfrm rot="12591944">
          <a:off x="3222312" y="1832076"/>
          <a:ext cx="347363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47363" y="137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 rot="10800000">
        <a:off x="3387309" y="1837125"/>
        <a:ext cx="17368" cy="17368"/>
      </dsp:txXfrm>
    </dsp:sp>
    <dsp:sp modelId="{22625510-91CE-7940-9C78-DC56908E40CE}">
      <dsp:nvSpPr>
        <dsp:cNvPr id="0" name=""/>
        <dsp:cNvSpPr/>
      </dsp:nvSpPr>
      <dsp:spPr>
        <a:xfrm>
          <a:off x="2073025" y="818793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0000"/>
              </a:solidFill>
            </a:rPr>
            <a:t>Tærter</a:t>
          </a:r>
          <a:endParaRPr lang="da-DK" sz="2000" kern="1200" dirty="0">
            <a:solidFill>
              <a:srgbClr val="000000"/>
            </a:solidFill>
          </a:endParaRPr>
        </a:p>
      </dsp:txBody>
      <dsp:txXfrm>
        <a:off x="2256923" y="1002691"/>
        <a:ext cx="887941" cy="887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1BC96-5672-6F4F-8885-FCE98277DFF5}">
      <dsp:nvSpPr>
        <dsp:cNvPr id="0" name=""/>
        <dsp:cNvSpPr/>
      </dsp:nvSpPr>
      <dsp:spPr>
        <a:xfrm>
          <a:off x="3486931" y="1635112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 dirty="0">
              <a:solidFill>
                <a:srgbClr val="000000"/>
              </a:solidFill>
            </a:rPr>
            <a:t>Pasta</a:t>
          </a:r>
        </a:p>
      </dsp:txBody>
      <dsp:txXfrm>
        <a:off x="3670829" y="1819010"/>
        <a:ext cx="887941" cy="887941"/>
      </dsp:txXfrm>
    </dsp:sp>
    <dsp:sp modelId="{2167BF8D-1BC8-1B44-8FB9-6251E240D64B}">
      <dsp:nvSpPr>
        <dsp:cNvPr id="0" name=""/>
        <dsp:cNvSpPr/>
      </dsp:nvSpPr>
      <dsp:spPr>
        <a:xfrm rot="16200000">
          <a:off x="3926349" y="1432929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4105377" y="1437239"/>
        <a:ext cx="18845" cy="18845"/>
      </dsp:txXfrm>
    </dsp:sp>
    <dsp:sp modelId="{3EB8D9D3-2B27-0F49-92CC-65CE25C404B5}">
      <dsp:nvSpPr>
        <dsp:cNvPr id="0" name=""/>
        <dsp:cNvSpPr/>
      </dsp:nvSpPr>
      <dsp:spPr>
        <a:xfrm>
          <a:off x="3486931" y="2474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 err="1">
              <a:solidFill>
                <a:srgbClr val="000000"/>
              </a:solidFill>
            </a:rPr>
            <a:t>Aglio,olio</a:t>
          </a:r>
          <a:r>
            <a:rPr lang="da-DK" sz="1300" kern="1200" dirty="0">
              <a:solidFill>
                <a:srgbClr val="000000"/>
              </a:solidFill>
            </a:rPr>
            <a:t> i </a:t>
          </a:r>
          <a:r>
            <a:rPr lang="da-DK" sz="1300" kern="1200" dirty="0" err="1">
              <a:solidFill>
                <a:srgbClr val="000000"/>
              </a:solidFill>
            </a:rPr>
            <a:t>peperoncino</a:t>
          </a:r>
          <a:endParaRPr lang="da-DK" sz="1300" kern="1200" dirty="0">
            <a:solidFill>
              <a:srgbClr val="000000"/>
            </a:solidFill>
          </a:endParaRPr>
        </a:p>
      </dsp:txBody>
      <dsp:txXfrm>
        <a:off x="3670829" y="186372"/>
        <a:ext cx="887941" cy="887941"/>
      </dsp:txXfrm>
    </dsp:sp>
    <dsp:sp modelId="{2CCD4487-277D-4E41-9066-E0CEE379EC01}">
      <dsp:nvSpPr>
        <dsp:cNvPr id="0" name=""/>
        <dsp:cNvSpPr/>
      </dsp:nvSpPr>
      <dsp:spPr>
        <a:xfrm>
          <a:off x="4742668" y="2249248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4921696" y="2253558"/>
        <a:ext cx="18845" cy="18845"/>
      </dsp:txXfrm>
    </dsp:sp>
    <dsp:sp modelId="{378D1F66-B48A-C645-95D6-CCA8BD7A5519}">
      <dsp:nvSpPr>
        <dsp:cNvPr id="0" name=""/>
        <dsp:cNvSpPr/>
      </dsp:nvSpPr>
      <dsp:spPr>
        <a:xfrm>
          <a:off x="5119569" y="1635112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 err="1">
              <a:solidFill>
                <a:srgbClr val="000000"/>
              </a:solidFill>
            </a:rPr>
            <a:t>Soffritto</a:t>
          </a:r>
          <a:endParaRPr lang="da-DK" sz="1300" kern="1200" dirty="0">
            <a:solidFill>
              <a:srgbClr val="000000"/>
            </a:solidFill>
          </a:endParaRPr>
        </a:p>
      </dsp:txBody>
      <dsp:txXfrm>
        <a:off x="5303467" y="1819010"/>
        <a:ext cx="887941" cy="887941"/>
      </dsp:txXfrm>
    </dsp:sp>
    <dsp:sp modelId="{2C15644C-D8E2-334C-A768-1ADAD21819B2}">
      <dsp:nvSpPr>
        <dsp:cNvPr id="0" name=""/>
        <dsp:cNvSpPr/>
      </dsp:nvSpPr>
      <dsp:spPr>
        <a:xfrm rot="5400000">
          <a:off x="3926349" y="3065567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4105377" y="3069878"/>
        <a:ext cx="18845" cy="18845"/>
      </dsp:txXfrm>
    </dsp:sp>
    <dsp:sp modelId="{7394BAA4-3DB5-B344-9D50-3E8FF42D21B7}">
      <dsp:nvSpPr>
        <dsp:cNvPr id="0" name=""/>
        <dsp:cNvSpPr/>
      </dsp:nvSpPr>
      <dsp:spPr>
        <a:xfrm>
          <a:off x="3486931" y="3267751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>
              <a:solidFill>
                <a:srgbClr val="000000"/>
              </a:solidFill>
            </a:rPr>
            <a:t>Med ost</a:t>
          </a:r>
        </a:p>
      </dsp:txBody>
      <dsp:txXfrm>
        <a:off x="3670829" y="3451649"/>
        <a:ext cx="887941" cy="887941"/>
      </dsp:txXfrm>
    </dsp:sp>
    <dsp:sp modelId="{F5EC1322-EEE3-8B4E-B188-5FEC0CAA95E1}">
      <dsp:nvSpPr>
        <dsp:cNvPr id="0" name=""/>
        <dsp:cNvSpPr/>
      </dsp:nvSpPr>
      <dsp:spPr>
        <a:xfrm rot="10800000">
          <a:off x="3110030" y="2249248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 rot="10800000">
        <a:off x="3289058" y="2253558"/>
        <a:ext cx="18845" cy="18845"/>
      </dsp:txXfrm>
    </dsp:sp>
    <dsp:sp modelId="{29F05099-A95F-494A-8973-45C649CF9776}">
      <dsp:nvSpPr>
        <dsp:cNvPr id="0" name=""/>
        <dsp:cNvSpPr/>
      </dsp:nvSpPr>
      <dsp:spPr>
        <a:xfrm>
          <a:off x="1854293" y="1635112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 err="1">
              <a:solidFill>
                <a:srgbClr val="000000"/>
              </a:solidFill>
            </a:rPr>
            <a:t>Crema</a:t>
          </a:r>
          <a:endParaRPr lang="da-DK" sz="1300" kern="1200" dirty="0">
            <a:solidFill>
              <a:srgbClr val="000000"/>
            </a:solidFill>
          </a:endParaRPr>
        </a:p>
      </dsp:txBody>
      <dsp:txXfrm>
        <a:off x="2038191" y="1819010"/>
        <a:ext cx="887941" cy="887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5F1F5-04F9-514D-926C-A212426018D0}" type="datetimeFigureOut">
              <a:rPr lang="da-DK" smtClean="0"/>
              <a:t>08-10-2020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F787-1626-D94E-A1AD-AAD9E4628D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526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Se </a:t>
            </a:r>
            <a:r>
              <a:rPr lang="da-DK" dirty="0" err="1"/>
              <a:t>Danwatch</a:t>
            </a:r>
            <a:r>
              <a:rPr lang="da-DK" dirty="0"/>
              <a:t>: http://danwatch.dk/dw-content/uploads/2017/09/Danwatch_Tomaternes-lange-vej-til-din-pizza_Elevmateriale_w.pdf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DF787-1626-D94E-A1AD-AAD9E4628D39}" type="slidenum">
              <a:rPr lang="da-DK" smtClean="0"/>
              <a:t>13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391-5776-804E-9C51-95B10A50581C}" type="datetimeFigureOut">
              <a:rPr lang="da-DK" smtClean="0"/>
              <a:pPr/>
              <a:t>08-10-2020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391-5776-804E-9C51-95B10A50581C}" type="datetimeFigureOut">
              <a:rPr lang="da-DK" smtClean="0"/>
              <a:pPr/>
              <a:t>08-10-2020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391-5776-804E-9C51-95B10A50581C}" type="datetimeFigureOut">
              <a:rPr lang="da-DK" smtClean="0"/>
              <a:pPr/>
              <a:t>08-10-2020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391-5776-804E-9C51-95B10A50581C}" type="datetimeFigureOut">
              <a:rPr lang="da-DK" smtClean="0"/>
              <a:pPr/>
              <a:t>08-10-2020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391-5776-804E-9C51-95B10A50581C}" type="datetimeFigureOut">
              <a:rPr lang="da-DK" smtClean="0"/>
              <a:pPr/>
              <a:t>08-10-2020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391-5776-804E-9C51-95B10A50581C}" type="datetimeFigureOut">
              <a:rPr lang="da-DK" smtClean="0"/>
              <a:pPr/>
              <a:t>08-10-2020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391-5776-804E-9C51-95B10A50581C}" type="datetimeFigureOut">
              <a:rPr lang="da-DK" smtClean="0"/>
              <a:pPr/>
              <a:t>08-10-2020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391-5776-804E-9C51-95B10A50581C}" type="datetimeFigureOut">
              <a:rPr lang="da-DK" smtClean="0"/>
              <a:pPr/>
              <a:t>08-10-2020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391-5776-804E-9C51-95B10A50581C}" type="datetimeFigureOut">
              <a:rPr lang="da-DK" smtClean="0"/>
              <a:pPr/>
              <a:t>08-10-2020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391-5776-804E-9C51-95B10A50581C}" type="datetimeFigureOut">
              <a:rPr lang="da-DK" smtClean="0"/>
              <a:pPr/>
              <a:t>08-10-2020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391-5776-804E-9C51-95B10A50581C}" type="datetimeFigureOut">
              <a:rPr lang="da-DK" smtClean="0"/>
              <a:pPr/>
              <a:t>08-10-2020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C0391-5776-804E-9C51-95B10A50581C}" type="datetimeFigureOut">
              <a:rPr lang="da-DK" smtClean="0"/>
              <a:pPr/>
              <a:t>08-10-2020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remadspild.dk/" TargetMode="External"/><Relationship Id="rId2" Type="http://schemas.openxmlformats.org/officeDocument/2006/relationships/hyperlink" Target="http://www.brugmerespildmindre.dk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pspildafmad.org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ha\AppData\Local\Microsoft\Windows\Temporary Internet Files\Content.Outlook\D1FG4P4P\PowerPoint - begrebsgennemg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2600"/>
            <a:ext cx="9144000" cy="64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2707575" y="3895108"/>
            <a:ext cx="396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Bæredygtighed og det 12. verdensmål</a:t>
            </a:r>
          </a:p>
        </p:txBody>
      </p:sp>
      <p:sp>
        <p:nvSpPr>
          <p:cNvPr id="3" name="Tekstboks 2"/>
          <p:cNvSpPr txBox="1"/>
          <p:nvPr/>
        </p:nvSpPr>
        <p:spPr>
          <a:xfrm>
            <a:off x="3301340" y="6293922"/>
            <a:ext cx="26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Bilag til lærervejledningen</a:t>
            </a:r>
          </a:p>
        </p:txBody>
      </p:sp>
    </p:spTree>
    <p:extLst>
      <p:ext uri="{BB962C8B-B14F-4D97-AF65-F5344CB8AC3E}">
        <p14:creationId xmlns:p14="http://schemas.microsoft.com/office/powerpoint/2010/main" val="2672456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Miljømæssig bæredygtighed</a:t>
            </a:r>
            <a:br>
              <a:rPr lang="da-DK" dirty="0"/>
            </a:br>
            <a:r>
              <a:rPr lang="da-DK" dirty="0"/>
              <a:t>Gødning og kalk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Gødning og kalk skal få planten til at vokse, men kan også give:</a:t>
            </a:r>
          </a:p>
          <a:p>
            <a:pPr lvl="1"/>
            <a:r>
              <a:rPr lang="da-DK" dirty="0"/>
              <a:t>For mange tungmetaller (giftige)</a:t>
            </a:r>
          </a:p>
          <a:p>
            <a:pPr lvl="1"/>
            <a:r>
              <a:rPr lang="da-DK" dirty="0"/>
              <a:t>For hurtigt voksende grøntsager</a:t>
            </a:r>
          </a:p>
          <a:p>
            <a:pPr lvl="1"/>
            <a:r>
              <a:rPr lang="da-DK" dirty="0"/>
              <a:t>Få os til at glemme, hvad jorden egentlig egner sig til</a:t>
            </a:r>
          </a:p>
          <a:p>
            <a:pPr lvl="1"/>
            <a:r>
              <a:rPr lang="da-DK" dirty="0"/>
              <a:t>Få os til at glemme variationens muligheder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Miljømæssig bæredygtighed</a:t>
            </a:r>
            <a:br>
              <a:rPr lang="da-DK" dirty="0"/>
            </a:br>
            <a:r>
              <a:rPr lang="da-DK" dirty="0"/>
              <a:t>Miljøfremmede stoffer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Miljøfremmede stoffer kan du mindske ved:</a:t>
            </a:r>
          </a:p>
          <a:p>
            <a:pPr lvl="1"/>
            <a:r>
              <a:rPr lang="da-DK" dirty="0"/>
              <a:t>At tjekke dine rengøringsmidler</a:t>
            </a:r>
          </a:p>
          <a:p>
            <a:pPr lvl="1"/>
            <a:r>
              <a:rPr lang="da-DK" dirty="0"/>
              <a:t>At tjekke dine hudplejeprodukter</a:t>
            </a:r>
          </a:p>
          <a:p>
            <a:pPr lvl="1"/>
            <a:r>
              <a:rPr lang="da-DK" dirty="0"/>
              <a:t>At tjekke bløde plastikprodukter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Miljømæssig bæredygtighed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SÆSON OG NÆRHEDSPRINCIP:</a:t>
            </a:r>
          </a:p>
          <a:p>
            <a:pPr marL="914400" lvl="1" indent="-514350">
              <a:buAutoNum type="arabicPeriod"/>
            </a:pPr>
            <a:endParaRPr lang="da-DK" dirty="0"/>
          </a:p>
          <a:p>
            <a:pPr marL="914400" lvl="1" indent="-514350">
              <a:buAutoNum type="arabicPeriod"/>
            </a:pPr>
            <a:r>
              <a:rPr lang="da-DK" dirty="0"/>
              <a:t>Efterår</a:t>
            </a:r>
          </a:p>
          <a:p>
            <a:pPr marL="914400" lvl="1" indent="-514350">
              <a:buAutoNum type="arabicPeriod"/>
            </a:pPr>
            <a:r>
              <a:rPr lang="da-DK" dirty="0"/>
              <a:t>Vinter</a:t>
            </a:r>
          </a:p>
          <a:p>
            <a:pPr marL="914400" lvl="1" indent="-514350">
              <a:buAutoNum type="arabicPeriod"/>
            </a:pPr>
            <a:r>
              <a:rPr lang="da-DK" dirty="0"/>
              <a:t>Forår</a:t>
            </a:r>
          </a:p>
          <a:p>
            <a:pPr marL="914400" lvl="1" indent="-514350">
              <a:buAutoNum type="arabicPeriod"/>
            </a:pPr>
            <a:r>
              <a:rPr lang="da-DK" dirty="0"/>
              <a:t>Sommer</a:t>
            </a:r>
          </a:p>
        </p:txBody>
      </p:sp>
      <p:pic>
        <p:nvPicPr>
          <p:cNvPr id="5" name="Billede 4" descr="Danske-råvarer-efter-sæson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276725" y="2162175"/>
            <a:ext cx="4002594" cy="40671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SOCIAL BÆREDYGTIGHED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Sporbarhed</a:t>
            </a:r>
          </a:p>
          <a:p>
            <a:r>
              <a:rPr lang="da-DK" dirty="0"/>
              <a:t>Mærkning</a:t>
            </a:r>
          </a:p>
          <a:p>
            <a:pPr lvl="2"/>
            <a:r>
              <a:rPr lang="da-DK" dirty="0"/>
              <a:t>Tomater</a:t>
            </a:r>
          </a:p>
          <a:p>
            <a:pPr lvl="2"/>
            <a:r>
              <a:rPr lang="da-DK" dirty="0"/>
              <a:t>Bananer</a:t>
            </a:r>
          </a:p>
          <a:p>
            <a:pPr lvl="2"/>
            <a:r>
              <a:rPr lang="da-DK" dirty="0"/>
              <a:t>Sukkerrør</a:t>
            </a:r>
          </a:p>
          <a:p>
            <a:pPr lvl="2"/>
            <a:r>
              <a:rPr lang="da-DK" dirty="0"/>
              <a:t>Kaffe</a:t>
            </a:r>
          </a:p>
          <a:p>
            <a:pPr lvl="2"/>
            <a:r>
              <a:rPr lang="da-DK" dirty="0"/>
              <a:t>Chokolade</a:t>
            </a:r>
          </a:p>
          <a:p>
            <a:pPr lvl="2"/>
            <a:r>
              <a:rPr lang="da-DK" dirty="0"/>
              <a:t>Med mere</a:t>
            </a:r>
          </a:p>
          <a:p>
            <a:pPr lvl="2">
              <a:buNone/>
            </a:pPr>
            <a:endParaRPr lang="da-DK" dirty="0"/>
          </a:p>
        </p:txBody>
      </p:sp>
      <p:pic>
        <p:nvPicPr>
          <p:cNvPr id="4" name="Billede 3" descr="dåsetomater.jpg"/>
          <p:cNvPicPr>
            <a:picLocks noChangeAspect="1"/>
          </p:cNvPicPr>
          <p:nvPr/>
        </p:nvPicPr>
        <p:blipFill rotWithShape="1">
          <a:blip r:embed="rId3"/>
          <a:srcRect r="18182"/>
          <a:stretch/>
        </p:blipFill>
        <p:spPr>
          <a:xfrm>
            <a:off x="4495800" y="2013416"/>
            <a:ext cx="3295650" cy="28157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Social bæredygtighed</a:t>
            </a:r>
            <a:br>
              <a:rPr lang="da-DK" dirty="0"/>
            </a:br>
            <a:r>
              <a:rPr lang="da-DK" dirty="0"/>
              <a:t>FN’s rettigheder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FN’s retningslinjer for menneskerettigheder og erhvervsliv blev enstemmigt vedtaget af FN’s </a:t>
            </a:r>
            <a:r>
              <a:rPr lang="da-DK" dirty="0" err="1"/>
              <a:t>Menneskerettighedsråd</a:t>
            </a:r>
            <a:r>
              <a:rPr lang="da-DK" dirty="0"/>
              <a:t> i juni 2011. Retningslinjerne siger at:</a:t>
            </a:r>
          </a:p>
          <a:p>
            <a:pPr lvl="1"/>
            <a:r>
              <a:rPr lang="da-DK" i="1" u="none" strike="noStrike" dirty="0"/>
              <a:t>Staterne har pligt til </a:t>
            </a:r>
            <a:r>
              <a:rPr lang="da-DK" u="none" strike="noStrike" dirty="0"/>
              <a:t> at respektere, beskytte og håndhæve menneskerettighederne.</a:t>
            </a:r>
          </a:p>
          <a:p>
            <a:pPr lvl="1"/>
            <a:r>
              <a:rPr lang="da-DK" i="1" u="none" strike="noStrike" dirty="0"/>
              <a:t>Virksomhederne</a:t>
            </a:r>
            <a:r>
              <a:rPr lang="da-DK" u="none" strike="noStrike" dirty="0"/>
              <a:t> har pligt til at overholde gældende love og respektere menneskerettighederne.</a:t>
            </a:r>
          </a:p>
          <a:p>
            <a:pPr lvl="1"/>
            <a:r>
              <a:rPr lang="da-DK" u="none" strike="noStrike" dirty="0"/>
              <a:t>Alle borgere skal have mulighed til at kunne klage til myndigheder, hvis deres rettigheder bliver krænket.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Økonomisk bæredygtighed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3816941" cy="2195766"/>
          </a:xfrm>
        </p:spPr>
        <p:txBody>
          <a:bodyPr/>
          <a:lstStyle/>
          <a:p>
            <a:r>
              <a:rPr lang="da-DK" dirty="0"/>
              <a:t>Ressourcer</a:t>
            </a:r>
          </a:p>
          <a:p>
            <a:pPr>
              <a:buNone/>
            </a:pPr>
            <a:endParaRPr lang="da-DK" dirty="0"/>
          </a:p>
          <a:p>
            <a:r>
              <a:rPr lang="da-DK" dirty="0"/>
              <a:t>STOP MADSPILD</a:t>
            </a:r>
          </a:p>
        </p:txBody>
      </p:sp>
      <p:pic>
        <p:nvPicPr>
          <p:cNvPr id="7" name="Billede 6" descr="Verdensmål 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047" y="4165299"/>
            <a:ext cx="1651000" cy="1651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54" y="1276350"/>
            <a:ext cx="2584424" cy="533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Økonomisk bæredygtighed </a:t>
            </a:r>
            <a:br>
              <a:rPr lang="da-DK" dirty="0"/>
            </a:br>
            <a:r>
              <a:rPr lang="da-DK" dirty="0"/>
              <a:t>og madspild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 err="1"/>
              <a:t>Madspild</a:t>
            </a:r>
            <a:r>
              <a:rPr lang="da-DK" dirty="0"/>
              <a:t> er spild af mange flere ressourcer end kun den enkelte fødevare. Der bruges nemlig mange ressourcer – som energi, vand og råvarer – på at producere mad. Det kaldes produktets skjulte ressourceforbrug.</a:t>
            </a:r>
          </a:p>
          <a:p>
            <a:r>
              <a:rPr lang="da-DK" dirty="0"/>
              <a:t>Så mange ressourcer kræver det at producere mad:</a:t>
            </a:r>
          </a:p>
          <a:p>
            <a:pPr lvl="1"/>
            <a:r>
              <a:rPr lang="da-DK" dirty="0"/>
              <a:t>Der bliver brugt 46 kg ressourcer for at producere 1 kg oksekød.</a:t>
            </a:r>
          </a:p>
          <a:p>
            <a:pPr lvl="1"/>
            <a:r>
              <a:rPr lang="da-DK" dirty="0"/>
              <a:t>Der bliver brugt 21,2 kg ressourcer til at producere 1 kg svinekød.</a:t>
            </a:r>
          </a:p>
          <a:p>
            <a:pPr lvl="1"/>
            <a:r>
              <a:rPr lang="da-DK" dirty="0"/>
              <a:t>Der bliver brugt 24.000 liter vand til at fremstille 1 kg chokolade.</a:t>
            </a:r>
          </a:p>
          <a:p>
            <a:pPr lvl="1"/>
            <a:r>
              <a:rPr lang="da-DK" dirty="0"/>
              <a:t>Der bliver brugt 6.900 liter vand til at fremstille 1 kg hasselnødder.</a:t>
            </a:r>
          </a:p>
          <a:p>
            <a:pPr lvl="1"/>
            <a:r>
              <a:rPr lang="da-DK" dirty="0"/>
              <a:t>Der bliver brugt 3.400 liter vand til at producere 1 kg ris.</a:t>
            </a:r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r>
              <a:rPr lang="da-DK" i="1" dirty="0"/>
              <a:t>Kilde:</a:t>
            </a:r>
            <a:r>
              <a:rPr lang="da-DK" dirty="0"/>
              <a:t> </a:t>
            </a:r>
            <a:r>
              <a:rPr lang="da-DK" i="1" dirty="0">
                <a:hlinkClick r:id="rId2"/>
              </a:rPr>
              <a:t>www.brugmerespildmindre.dk</a:t>
            </a:r>
            <a:r>
              <a:rPr lang="da-DK" i="1" dirty="0"/>
              <a:t> og</a:t>
            </a:r>
            <a:r>
              <a:rPr lang="da-DK" dirty="0"/>
              <a:t> </a:t>
            </a:r>
            <a:r>
              <a:rPr lang="da-DK" i="1" dirty="0">
                <a:hlinkClick r:id="rId3"/>
              </a:rPr>
              <a:t>www.mindremadspild.dk</a:t>
            </a:r>
            <a:r>
              <a:rPr lang="da-DK" i="1" dirty="0"/>
              <a:t> </a:t>
            </a:r>
            <a:endParaRPr lang="da-DK" dirty="0"/>
          </a:p>
          <a:p>
            <a:endParaRPr lang="da-D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Madspild</a:t>
            </a:r>
            <a:endParaRPr lang="da-DK" dirty="0"/>
          </a:p>
        </p:txBody>
      </p:sp>
      <p:pic>
        <p:nvPicPr>
          <p:cNvPr id="4" name="Pladsholder til indhold 3" descr="madspild_dk"/>
          <p:cNvPicPr>
            <a:picLocks noGrp="1"/>
          </p:cNvPicPr>
          <p:nvPr>
            <p:ph idx="1"/>
          </p:nvPr>
        </p:nvPicPr>
        <p:blipFill>
          <a:blip r:embed="rId2"/>
          <a:srcRect t="-17480" b="-17480"/>
          <a:stretch>
            <a:fillRect/>
          </a:stretch>
        </p:blipFill>
        <p:spPr bwMode="auto">
          <a:xfrm>
            <a:off x="874642" y="1494846"/>
            <a:ext cx="7080637" cy="389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MADSPILD</a:t>
            </a:r>
            <a:br>
              <a:rPr lang="da-DK" dirty="0"/>
            </a:br>
            <a:r>
              <a:rPr lang="da-DK" dirty="0"/>
              <a:t>Så meget smider vi ud</a:t>
            </a:r>
          </a:p>
        </p:txBody>
      </p:sp>
      <p:pic>
        <p:nvPicPr>
          <p:cNvPr id="4" name="Pladsholder til indhold 3"/>
          <p:cNvPicPr>
            <a:picLocks noGrp="1"/>
          </p:cNvPicPr>
          <p:nvPr>
            <p:ph idx="1"/>
          </p:nvPr>
        </p:nvPicPr>
        <p:blipFill rotWithShape="1">
          <a:blip r:embed="rId2"/>
          <a:srcRect l="14846" t="1664" r="16712" b="18138"/>
          <a:stretch/>
        </p:blipFill>
        <p:spPr bwMode="auto">
          <a:xfrm>
            <a:off x="1685926" y="1417638"/>
            <a:ext cx="5486400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MADSPILD</a:t>
            </a:r>
            <a:br>
              <a:rPr lang="da-DK" dirty="0"/>
            </a:br>
            <a:r>
              <a:rPr lang="da-DK" dirty="0" err="1"/>
              <a:t>Madspild</a:t>
            </a:r>
            <a:r>
              <a:rPr lang="da-DK" dirty="0"/>
              <a:t> belaster CO</a:t>
            </a:r>
            <a:r>
              <a:rPr lang="da-DK" baseline="-25000" dirty="0"/>
              <a:t>2</a:t>
            </a:r>
            <a:r>
              <a:rPr lang="da-DK" dirty="0"/>
              <a:t>aftrykket</a:t>
            </a:r>
          </a:p>
        </p:txBody>
      </p:sp>
      <p:pic>
        <p:nvPicPr>
          <p:cNvPr id="4" name="Pladsholder til indhold 3" descr="madspild.jpg"/>
          <p:cNvPicPr>
            <a:picLocks noGrp="1"/>
          </p:cNvPicPr>
          <p:nvPr>
            <p:ph idx="1"/>
          </p:nvPr>
        </p:nvPicPr>
        <p:blipFill>
          <a:blip r:embed="rId2"/>
          <a:srcRect t="-5124" b="-512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E1892AD2-8351-4D5E-851B-E0A351159A86}"/>
              </a:ext>
            </a:extLst>
          </p:cNvPr>
          <p:cNvSpPr txBox="1"/>
          <p:nvPr/>
        </p:nvSpPr>
        <p:spPr>
          <a:xfrm>
            <a:off x="565079" y="6082570"/>
            <a:ext cx="34623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u="sng" dirty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Grafikken er fra www.stopspildafmad.org</a:t>
            </a:r>
            <a:endParaRPr lang="da-DK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26" y="3188524"/>
            <a:ext cx="3756025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Bæredygtighed</a:t>
            </a:r>
          </a:p>
        </p:txBody>
      </p:sp>
      <p:sp>
        <p:nvSpPr>
          <p:cNvPr id="3" name="Ellipse 2"/>
          <p:cNvSpPr/>
          <p:nvPr/>
        </p:nvSpPr>
        <p:spPr>
          <a:xfrm>
            <a:off x="2968830" y="1710047"/>
            <a:ext cx="3657600" cy="21494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18" y="2995992"/>
            <a:ext cx="3756025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3434405" y="3290500"/>
            <a:ext cx="27264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36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BÆREDYGTIG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3883231" y="2434442"/>
            <a:ext cx="197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Det sociale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2042554" y="3936831"/>
            <a:ext cx="1852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Miljøet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5771408" y="4051657"/>
            <a:ext cx="1923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Økonomi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UNDGÅ MADSPILD</a:t>
            </a:r>
            <a:br>
              <a:rPr lang="da-DK" dirty="0"/>
            </a:br>
            <a:r>
              <a:rPr lang="da-DK" dirty="0"/>
              <a:t>Kræver kreativ tænkning</a:t>
            </a:r>
          </a:p>
        </p:txBody>
      </p:sp>
      <p:graphicFrame>
        <p:nvGraphicFramePr>
          <p:cNvPr id="4" name="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1950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UNDGÅ MADSPILD</a:t>
            </a:r>
            <a:br>
              <a:rPr lang="da-DK" dirty="0"/>
            </a:br>
            <a:r>
              <a:rPr lang="da-DK" dirty="0"/>
              <a:t>Uddybende teknikforståelse</a:t>
            </a:r>
          </a:p>
        </p:txBody>
      </p:sp>
      <p:graphicFrame>
        <p:nvGraphicFramePr>
          <p:cNvPr id="4" name="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4803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UNDGÅ MADSPILD</a:t>
            </a:r>
            <a:br>
              <a:rPr lang="da-DK" dirty="0"/>
            </a:br>
            <a:r>
              <a:rPr lang="da-DK" dirty="0"/>
              <a:t>Man tager et kålhoved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4" y="1600200"/>
            <a:ext cx="4625058" cy="46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850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UNDGÅ MADSPILD</a:t>
            </a:r>
            <a:br>
              <a:rPr lang="da-DK" dirty="0"/>
            </a:br>
            <a:r>
              <a:rPr lang="da-DK" dirty="0"/>
              <a:t>Sådan deler du en kylling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3" y="1571450"/>
            <a:ext cx="5375275" cy="455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01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17 </a:t>
            </a:r>
            <a:r>
              <a:rPr lang="da-DK" dirty="0" err="1"/>
              <a:t>verdensmål</a:t>
            </a:r>
            <a:endParaRPr lang="da-DK" dirty="0"/>
          </a:p>
        </p:txBody>
      </p:sp>
      <p:pic>
        <p:nvPicPr>
          <p:cNvPr id="2050" name="Picture 2" descr="C:\Users\jeha\AppData\Local\Temp\Rar$DIa780.10272\grid-without-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9" y="1417638"/>
            <a:ext cx="8597735" cy="422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ISÆR</a:t>
            </a:r>
          </a:p>
        </p:txBody>
      </p:sp>
      <p:pic>
        <p:nvPicPr>
          <p:cNvPr id="1026" name="Picture 2" descr="C:\Users\jeha\AppData\Local\Temp\Rar$DIa3932.40709\icon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61" y="1279567"/>
            <a:ext cx="4773880" cy="477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Miljømæssig bæredygtighed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1" y="1600200"/>
            <a:ext cx="4281224" cy="4525963"/>
          </a:xfrm>
        </p:spPr>
        <p:txBody>
          <a:bodyPr/>
          <a:lstStyle/>
          <a:p>
            <a:r>
              <a:rPr lang="da-DK" dirty="0"/>
              <a:t>MINDSK DIT CO</a:t>
            </a:r>
            <a:r>
              <a:rPr lang="da-DK" baseline="-25000" dirty="0"/>
              <a:t>2</a:t>
            </a:r>
            <a:r>
              <a:rPr lang="da-DK" dirty="0"/>
              <a:t> AFTRYK</a:t>
            </a:r>
          </a:p>
          <a:p>
            <a:pPr marL="514350" indent="-514350">
              <a:buAutoNum type="arabicPeriod"/>
            </a:pPr>
            <a:r>
              <a:rPr lang="da-DK" dirty="0"/>
              <a:t>Metangasser</a:t>
            </a:r>
          </a:p>
          <a:p>
            <a:pPr marL="514350" indent="-514350">
              <a:buAutoNum type="arabicPeriod"/>
            </a:pPr>
            <a:r>
              <a:rPr lang="da-DK" dirty="0"/>
              <a:t>Lattergas</a:t>
            </a:r>
          </a:p>
          <a:p>
            <a:pPr marL="514350" indent="-514350">
              <a:buAutoNum type="arabicPeriod"/>
            </a:pPr>
            <a:r>
              <a:rPr lang="da-DK" dirty="0"/>
              <a:t>Transport og forarbejdning</a:t>
            </a:r>
          </a:p>
          <a:p>
            <a:pPr marL="514350" indent="-514350">
              <a:buAutoNum type="arabicPeriod"/>
            </a:pPr>
            <a:r>
              <a:rPr lang="da-DK" dirty="0"/>
              <a:t>Ødelæggelse af CO</a:t>
            </a:r>
            <a:r>
              <a:rPr lang="da-DK" baseline="-25000" dirty="0"/>
              <a:t>2</a:t>
            </a:r>
            <a:r>
              <a:rPr lang="da-DK" dirty="0"/>
              <a:t> </a:t>
            </a:r>
            <a:r>
              <a:rPr lang="da-DK" dirty="0" err="1"/>
              <a:t>omsættere</a:t>
            </a:r>
            <a:endParaRPr lang="da-DK" dirty="0"/>
          </a:p>
          <a:p>
            <a:pPr marL="514350" indent="-514350">
              <a:buFont typeface="+mj-lt"/>
              <a:buAutoNum type="arabicPeriod"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93" y="2326879"/>
            <a:ext cx="4203832" cy="28277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Miljømæssig bæredygtighed </a:t>
            </a:r>
            <a:br>
              <a:rPr lang="da-DK" dirty="0"/>
            </a:br>
            <a:r>
              <a:rPr lang="da-DK" dirty="0"/>
              <a:t>CO</a:t>
            </a:r>
            <a:r>
              <a:rPr lang="da-DK" baseline="-25000" dirty="0"/>
              <a:t>2</a:t>
            </a:r>
            <a:r>
              <a:rPr lang="da-DK" dirty="0"/>
              <a:t> aftryk</a:t>
            </a:r>
          </a:p>
        </p:txBody>
      </p:sp>
      <p:pic>
        <p:nvPicPr>
          <p:cNvPr id="4" name="Pladsholder til indhold 3" descr="co2 pyramide.png"/>
          <p:cNvPicPr>
            <a:picLocks noGrp="1"/>
          </p:cNvPicPr>
          <p:nvPr>
            <p:ph idx="1"/>
          </p:nvPr>
        </p:nvPicPr>
        <p:blipFill>
          <a:blip r:embed="rId2"/>
          <a:srcRect l="-12656" r="-12656"/>
          <a:stretch>
            <a:fillRect/>
          </a:stretch>
        </p:blipFill>
        <p:spPr>
          <a:xfrm>
            <a:off x="457200" y="1614006"/>
            <a:ext cx="82296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Miljømæssig bæredygtighed</a:t>
            </a:r>
            <a:br>
              <a:rPr lang="da-DK" dirty="0"/>
            </a:br>
            <a:r>
              <a:rPr lang="da-DK" dirty="0"/>
              <a:t>HVEM ER CO</a:t>
            </a:r>
            <a:r>
              <a:rPr lang="da-DK" baseline="-25000" dirty="0"/>
              <a:t>2</a:t>
            </a:r>
            <a:r>
              <a:rPr lang="da-DK" dirty="0"/>
              <a:t> SYNDERNE?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" r="1250" b="12046"/>
          <a:stretch/>
        </p:blipFill>
        <p:spPr bwMode="auto">
          <a:xfrm>
            <a:off x="1905000" y="1687513"/>
            <a:ext cx="526732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105150"/>
            <a:ext cx="6128513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Miljømæssig bæredygtighed</a:t>
            </a:r>
            <a:br>
              <a:rPr lang="da-DK" dirty="0"/>
            </a:br>
            <a:r>
              <a:rPr lang="da-DK" dirty="0"/>
              <a:t>Pesticider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PESTICIDER bruges bl.a. til at:</a:t>
            </a:r>
          </a:p>
          <a:p>
            <a:pPr lvl="1"/>
            <a:r>
              <a:rPr lang="da-DK" dirty="0"/>
              <a:t>Bekæmpe skadedyr</a:t>
            </a:r>
          </a:p>
          <a:p>
            <a:pPr lvl="1"/>
            <a:r>
              <a:rPr lang="da-DK" dirty="0"/>
              <a:t>Bekæmpe mikroorganismer</a:t>
            </a:r>
          </a:p>
          <a:p>
            <a:pPr lvl="1"/>
            <a:r>
              <a:rPr lang="da-DK" dirty="0"/>
              <a:t>Bekæmpe ukrudt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L\Downloads\spray farvet - Ko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7186" y="3324225"/>
            <a:ext cx="308614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Miljømæssig bæredygtighed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6520712" cy="2496166"/>
          </a:xfrm>
        </p:spPr>
        <p:txBody>
          <a:bodyPr/>
          <a:lstStyle/>
          <a:p>
            <a:r>
              <a:rPr lang="da-DK" dirty="0"/>
              <a:t>SPRØJTEGIFTE OG OVERGØDNING</a:t>
            </a:r>
          </a:p>
          <a:p>
            <a:pPr marL="914400" lvl="1" indent="-514350">
              <a:buAutoNum type="arabicPeriod"/>
            </a:pPr>
            <a:r>
              <a:rPr lang="da-DK" dirty="0"/>
              <a:t>Pesticider</a:t>
            </a:r>
          </a:p>
          <a:p>
            <a:pPr marL="914400" lvl="1" indent="-514350">
              <a:buAutoNum type="arabicPeriod"/>
            </a:pPr>
            <a:r>
              <a:rPr lang="da-DK" dirty="0"/>
              <a:t>Handelsgødning og jordbrugskalk</a:t>
            </a:r>
          </a:p>
          <a:p>
            <a:pPr marL="914400" lvl="1" indent="-514350">
              <a:buAutoNum type="arabicPeriod"/>
            </a:pPr>
            <a:r>
              <a:rPr lang="da-DK" dirty="0"/>
              <a:t>Miljøfremmede stoffer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FE01890E5E9A4C9FD9CE30D0BBA167" ma:contentTypeVersion="23" ma:contentTypeDescription="Opret et nyt dokument." ma:contentTypeScope="" ma:versionID="79ea4391273506197af6a7f72d2c4c8d">
  <xsd:schema xmlns:xsd="http://www.w3.org/2001/XMLSchema" xmlns:xs="http://www.w3.org/2001/XMLSchema" xmlns:p="http://schemas.microsoft.com/office/2006/metadata/properties" xmlns:ns3="bff6481a-3e85-407f-9a27-63d1417d0ba5" xmlns:ns4="3327c049-8dbd-4174-a294-bd148e99d0e3" targetNamespace="http://schemas.microsoft.com/office/2006/metadata/properties" ma:root="true" ma:fieldsID="73f9b91c812baf030e86292c979d4b78" ns3:_="" ns4:_="">
    <xsd:import namespace="bff6481a-3e85-407f-9a27-63d1417d0ba5"/>
    <xsd:import namespace="3327c049-8dbd-4174-a294-bd148e99d0e3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f6481a-3e85-407f-9a27-63d1417d0ba5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ultureName" ma:index="11" nillable="true" ma:displayName="Culture Name" ma:internalName="CultureName">
      <xsd:simpleType>
        <xsd:restriction base="dms:Text"/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1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0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6" nillable="true" ma:displayName="MediaServiceAutoTags" ma:internalName="MediaServiceAutoTags" ma:readOnly="true">
      <xsd:simpleType>
        <xsd:restriction base="dms:Text"/>
      </xsd:simpleType>
    </xsd:element>
    <xsd:element name="MediaServiceOCR" ma:index="2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27c049-8dbd-4174-a294-bd148e99d0e3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Hashværdi for deling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bff6481a-3e85-407f-9a27-63d1417d0ba5" xsi:nil="true"/>
    <CultureName xmlns="bff6481a-3e85-407f-9a27-63d1417d0ba5" xsi:nil="true"/>
    <Students xmlns="bff6481a-3e85-407f-9a27-63d1417d0ba5">
      <UserInfo>
        <DisplayName/>
        <AccountId xsi:nil="true"/>
        <AccountType/>
      </UserInfo>
    </Students>
    <Student_Groups xmlns="bff6481a-3e85-407f-9a27-63d1417d0ba5">
      <UserInfo>
        <DisplayName/>
        <AccountId xsi:nil="true"/>
        <AccountType/>
      </UserInfo>
    </Student_Groups>
    <AppVersion xmlns="bff6481a-3e85-407f-9a27-63d1417d0ba5" xsi:nil="true"/>
    <FolderType xmlns="bff6481a-3e85-407f-9a27-63d1417d0ba5" xsi:nil="true"/>
    <Teachers xmlns="bff6481a-3e85-407f-9a27-63d1417d0ba5">
      <UserInfo>
        <DisplayName/>
        <AccountId xsi:nil="true"/>
        <AccountType/>
      </UserInfo>
    </Teachers>
    <Self_Registration_Enabled xmlns="bff6481a-3e85-407f-9a27-63d1417d0ba5" xsi:nil="true"/>
    <Has_Teacher_Only_SectionGroup xmlns="bff6481a-3e85-407f-9a27-63d1417d0ba5" xsi:nil="true"/>
    <Invited_Students xmlns="bff6481a-3e85-407f-9a27-63d1417d0ba5" xsi:nil="true"/>
    <Owner xmlns="bff6481a-3e85-407f-9a27-63d1417d0ba5">
      <UserInfo>
        <DisplayName/>
        <AccountId xsi:nil="true"/>
        <AccountType/>
      </UserInfo>
    </Owner>
    <Is_Collaboration_Space_Locked xmlns="bff6481a-3e85-407f-9a27-63d1417d0ba5" xsi:nil="true"/>
    <Invited_Teachers xmlns="bff6481a-3e85-407f-9a27-63d1417d0ba5" xsi:nil="true"/>
  </documentManagement>
</p:properties>
</file>

<file path=customXml/itemProps1.xml><?xml version="1.0" encoding="utf-8"?>
<ds:datastoreItem xmlns:ds="http://schemas.openxmlformats.org/officeDocument/2006/customXml" ds:itemID="{ADA5784B-8AD0-40E3-88AB-96D67E01BF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f6481a-3e85-407f-9a27-63d1417d0ba5"/>
    <ds:schemaRef ds:uri="3327c049-8dbd-4174-a294-bd148e99d0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9D039A-241A-4AF2-BFD9-71BCE564D1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68B401-0469-493E-AEC9-5619D1D69257}">
  <ds:schemaRefs>
    <ds:schemaRef ds:uri="http://schemas.microsoft.com/office/2006/documentManagement/types"/>
    <ds:schemaRef ds:uri="http://schemas.microsoft.com/office/infopath/2007/PartnerControls"/>
    <ds:schemaRef ds:uri="bff6481a-3e85-407f-9a27-63d1417d0ba5"/>
    <ds:schemaRef ds:uri="http://purl.org/dc/elements/1.1/"/>
    <ds:schemaRef ds:uri="http://schemas.microsoft.com/office/2006/metadata/properties"/>
    <ds:schemaRef ds:uri="3327c049-8dbd-4174-a294-bd148e99d0e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464</Words>
  <Application>Microsoft Office PowerPoint</Application>
  <PresentationFormat>Skærmshow (4:3)</PresentationFormat>
  <Paragraphs>97</Paragraphs>
  <Slides>23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Verdana</vt:lpstr>
      <vt:lpstr>Kontortema</vt:lpstr>
      <vt:lpstr>PowerPoint-præsentation</vt:lpstr>
      <vt:lpstr>Bæredygtighed</vt:lpstr>
      <vt:lpstr>De 17 verdensmål</vt:lpstr>
      <vt:lpstr>ISÆR</vt:lpstr>
      <vt:lpstr>Miljømæssig bæredygtighed</vt:lpstr>
      <vt:lpstr>Miljømæssig bæredygtighed  CO2 aftryk</vt:lpstr>
      <vt:lpstr>Miljømæssig bæredygtighed HVEM ER CO2 SYNDERNE?</vt:lpstr>
      <vt:lpstr>Miljømæssig bæredygtighed Pesticider</vt:lpstr>
      <vt:lpstr>Miljømæssig bæredygtighed</vt:lpstr>
      <vt:lpstr>Miljømæssig bæredygtighed Gødning og kalk</vt:lpstr>
      <vt:lpstr>Miljømæssig bæredygtighed Miljøfremmede stoffer</vt:lpstr>
      <vt:lpstr>Miljømæssig bæredygtighed</vt:lpstr>
      <vt:lpstr>SOCIAL BÆREDYGTIGHED</vt:lpstr>
      <vt:lpstr>Social bæredygtighed FN’s rettigheder</vt:lpstr>
      <vt:lpstr>Økonomisk bæredygtighed</vt:lpstr>
      <vt:lpstr>Økonomisk bæredygtighed  og madspild</vt:lpstr>
      <vt:lpstr>Madspild</vt:lpstr>
      <vt:lpstr>MADSPILD Så meget smider vi ud</vt:lpstr>
      <vt:lpstr>MADSPILD Madspild belaster CO2aftrykket</vt:lpstr>
      <vt:lpstr>UNDGÅ MADSPILD Kræver kreativ tænkning</vt:lpstr>
      <vt:lpstr>UNDGÅ MADSPILD Uddybende teknikforståelse</vt:lpstr>
      <vt:lpstr>UNDGÅ MADSPILD Man tager et kålhoved</vt:lpstr>
      <vt:lpstr>UNDGÅ MADSPILD Sådan deler du en kylling</vt:lpstr>
    </vt:vector>
  </TitlesOfParts>
  <Company>Helle Brønnum Carlsen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Begrebsgennemgang af Bæredygtighed og 12. verdensmål</dc:title>
  <dc:creator>Helle Brønnum Carlsen</dc:creator>
  <cp:lastModifiedBy>Jeanette Hansen</cp:lastModifiedBy>
  <cp:revision>20</cp:revision>
  <dcterms:created xsi:type="dcterms:W3CDTF">2019-12-11T18:48:39Z</dcterms:created>
  <dcterms:modified xsi:type="dcterms:W3CDTF">2020-10-08T06:12:32Z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0x01010023FE01890E5E9A4C9FD9CE30D0BBA167</vt:lpwstr>
  </property>
</Properties>
</file>